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3" r:id="rId4"/>
    <p:sldId id="292" r:id="rId5"/>
    <p:sldId id="257" r:id="rId6"/>
    <p:sldId id="256" r:id="rId7"/>
    <p:sldId id="258" r:id="rId8"/>
    <p:sldId id="291" r:id="rId9"/>
    <p:sldId id="269" r:id="rId10"/>
    <p:sldId id="261" r:id="rId11"/>
    <p:sldId id="262" r:id="rId12"/>
    <p:sldId id="265" r:id="rId13"/>
    <p:sldId id="266" r:id="rId14"/>
    <p:sldId id="268" r:id="rId15"/>
    <p:sldId id="267" r:id="rId16"/>
    <p:sldId id="290" r:id="rId17"/>
    <p:sldId id="264" r:id="rId18"/>
    <p:sldId id="263" r:id="rId19"/>
    <p:sldId id="289" r:id="rId20"/>
    <p:sldId id="271" r:id="rId21"/>
    <p:sldId id="288" r:id="rId22"/>
    <p:sldId id="284" r:id="rId23"/>
    <p:sldId id="285" r:id="rId24"/>
    <p:sldId id="287" r:id="rId25"/>
    <p:sldId id="272" r:id="rId26"/>
    <p:sldId id="273" r:id="rId27"/>
    <p:sldId id="274" r:id="rId28"/>
    <p:sldId id="275" r:id="rId29"/>
    <p:sldId id="286" r:id="rId30"/>
    <p:sldId id="276" r:id="rId31"/>
    <p:sldId id="277" r:id="rId32"/>
    <p:sldId id="279" r:id="rId33"/>
    <p:sldId id="293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Vol1%20Documents\word12\SERA6%20methods%20proposal\ALL%20CHAPS\ALL\questionnaire%20results_M1%20and%203_B_soil%20density_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colorimetric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Sheet1!$B$35:$B$105</c:f>
              <c:numCache>
                <c:formatCode>General</c:formatCode>
                <c:ptCount val="71"/>
                <c:pt idx="0">
                  <c:v>3</c:v>
                </c:pt>
                <c:pt idx="1">
                  <c:v>4.5999999999999996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8.5</c:v>
                </c:pt>
                <c:pt idx="6">
                  <c:v>8.9</c:v>
                </c:pt>
                <c:pt idx="7">
                  <c:v>8.9</c:v>
                </c:pt>
                <c:pt idx="8">
                  <c:v>8.94</c:v>
                </c:pt>
                <c:pt idx="9">
                  <c:v>9.3000000000000007</c:v>
                </c:pt>
                <c:pt idx="10">
                  <c:v>10</c:v>
                </c:pt>
                <c:pt idx="11">
                  <c:v>12.4</c:v>
                </c:pt>
                <c:pt idx="12">
                  <c:v>14</c:v>
                </c:pt>
                <c:pt idx="13">
                  <c:v>14.1</c:v>
                </c:pt>
                <c:pt idx="14">
                  <c:v>15</c:v>
                </c:pt>
                <c:pt idx="15">
                  <c:v>15.7</c:v>
                </c:pt>
                <c:pt idx="16">
                  <c:v>16.7</c:v>
                </c:pt>
                <c:pt idx="17">
                  <c:v>17</c:v>
                </c:pt>
                <c:pt idx="18">
                  <c:v>17.8</c:v>
                </c:pt>
                <c:pt idx="19">
                  <c:v>18.100000000000001</c:v>
                </c:pt>
                <c:pt idx="20">
                  <c:v>21</c:v>
                </c:pt>
                <c:pt idx="21">
                  <c:v>22</c:v>
                </c:pt>
                <c:pt idx="22">
                  <c:v>22.5</c:v>
                </c:pt>
                <c:pt idx="23">
                  <c:v>22.8</c:v>
                </c:pt>
                <c:pt idx="24">
                  <c:v>25.3</c:v>
                </c:pt>
                <c:pt idx="25">
                  <c:v>25.8</c:v>
                </c:pt>
                <c:pt idx="26">
                  <c:v>26</c:v>
                </c:pt>
                <c:pt idx="27">
                  <c:v>26.6</c:v>
                </c:pt>
                <c:pt idx="28">
                  <c:v>27.2</c:v>
                </c:pt>
                <c:pt idx="29">
                  <c:v>28.2</c:v>
                </c:pt>
                <c:pt idx="30">
                  <c:v>29</c:v>
                </c:pt>
                <c:pt idx="31">
                  <c:v>29</c:v>
                </c:pt>
                <c:pt idx="32">
                  <c:v>30</c:v>
                </c:pt>
                <c:pt idx="33">
                  <c:v>30.5</c:v>
                </c:pt>
                <c:pt idx="34">
                  <c:v>31</c:v>
                </c:pt>
                <c:pt idx="35">
                  <c:v>32</c:v>
                </c:pt>
                <c:pt idx="36">
                  <c:v>32.1</c:v>
                </c:pt>
                <c:pt idx="37">
                  <c:v>33.300000000000011</c:v>
                </c:pt>
                <c:pt idx="38">
                  <c:v>33.6</c:v>
                </c:pt>
                <c:pt idx="39">
                  <c:v>34.200000000000003</c:v>
                </c:pt>
                <c:pt idx="40">
                  <c:v>34.5</c:v>
                </c:pt>
                <c:pt idx="41">
                  <c:v>35</c:v>
                </c:pt>
                <c:pt idx="42">
                  <c:v>35</c:v>
                </c:pt>
                <c:pt idx="43">
                  <c:v>35.800000000000011</c:v>
                </c:pt>
                <c:pt idx="44">
                  <c:v>38</c:v>
                </c:pt>
                <c:pt idx="45">
                  <c:v>38.6</c:v>
                </c:pt>
                <c:pt idx="46">
                  <c:v>38.9</c:v>
                </c:pt>
                <c:pt idx="47">
                  <c:v>39.800000000000011</c:v>
                </c:pt>
                <c:pt idx="48">
                  <c:v>40</c:v>
                </c:pt>
                <c:pt idx="49">
                  <c:v>40.5</c:v>
                </c:pt>
                <c:pt idx="50">
                  <c:v>46</c:v>
                </c:pt>
                <c:pt idx="51">
                  <c:v>47.2</c:v>
                </c:pt>
                <c:pt idx="52">
                  <c:v>47.5</c:v>
                </c:pt>
                <c:pt idx="53">
                  <c:v>48.3</c:v>
                </c:pt>
                <c:pt idx="54">
                  <c:v>49.7</c:v>
                </c:pt>
                <c:pt idx="55">
                  <c:v>49.8</c:v>
                </c:pt>
                <c:pt idx="56">
                  <c:v>50.5</c:v>
                </c:pt>
                <c:pt idx="57">
                  <c:v>51.2</c:v>
                </c:pt>
                <c:pt idx="58">
                  <c:v>52</c:v>
                </c:pt>
                <c:pt idx="59">
                  <c:v>54</c:v>
                </c:pt>
                <c:pt idx="60">
                  <c:v>54.4</c:v>
                </c:pt>
                <c:pt idx="61">
                  <c:v>56</c:v>
                </c:pt>
                <c:pt idx="62">
                  <c:v>57.8</c:v>
                </c:pt>
                <c:pt idx="63">
                  <c:v>58</c:v>
                </c:pt>
                <c:pt idx="64">
                  <c:v>58</c:v>
                </c:pt>
                <c:pt idx="65">
                  <c:v>58</c:v>
                </c:pt>
                <c:pt idx="66">
                  <c:v>60.5</c:v>
                </c:pt>
                <c:pt idx="67">
                  <c:v>61</c:v>
                </c:pt>
                <c:pt idx="68">
                  <c:v>64.2</c:v>
                </c:pt>
                <c:pt idx="69">
                  <c:v>64.5</c:v>
                </c:pt>
                <c:pt idx="70">
                  <c:v>67.5</c:v>
                </c:pt>
              </c:numCache>
            </c:numRef>
          </c:xVal>
          <c:yVal>
            <c:numRef>
              <c:f>Sheet1!$F$35:$F$105</c:f>
              <c:numCache>
                <c:formatCode>General</c:formatCode>
                <c:ptCount val="71"/>
                <c:pt idx="0">
                  <c:v>33.333333333333329</c:v>
                </c:pt>
                <c:pt idx="1">
                  <c:v>30.434782608695656</c:v>
                </c:pt>
                <c:pt idx="2">
                  <c:v>40</c:v>
                </c:pt>
                <c:pt idx="3">
                  <c:v>16.666666666666664</c:v>
                </c:pt>
                <c:pt idx="4">
                  <c:v>18.75</c:v>
                </c:pt>
                <c:pt idx="5">
                  <c:v>15.294117647058821</c:v>
                </c:pt>
                <c:pt idx="6">
                  <c:v>14.606741573033707</c:v>
                </c:pt>
                <c:pt idx="7">
                  <c:v>16.853932584269661</c:v>
                </c:pt>
                <c:pt idx="8">
                  <c:v>11.856823266219244</c:v>
                </c:pt>
                <c:pt idx="9">
                  <c:v>16.129032258064516</c:v>
                </c:pt>
                <c:pt idx="10">
                  <c:v>9.5</c:v>
                </c:pt>
                <c:pt idx="11">
                  <c:v>11.290322580645158</c:v>
                </c:pt>
                <c:pt idx="12">
                  <c:v>16.428571428571427</c:v>
                </c:pt>
                <c:pt idx="13">
                  <c:v>12.056737588652483</c:v>
                </c:pt>
                <c:pt idx="14">
                  <c:v>7.3333333333333339</c:v>
                </c:pt>
                <c:pt idx="15">
                  <c:v>6.369426751592357</c:v>
                </c:pt>
                <c:pt idx="16">
                  <c:v>10.778443113772454</c:v>
                </c:pt>
                <c:pt idx="17">
                  <c:v>5.8823529411764692</c:v>
                </c:pt>
                <c:pt idx="18">
                  <c:v>10.112359550561798</c:v>
                </c:pt>
                <c:pt idx="19">
                  <c:v>6.0773480662983426</c:v>
                </c:pt>
                <c:pt idx="20">
                  <c:v>9.0476190476190474</c:v>
                </c:pt>
                <c:pt idx="21">
                  <c:v>7.2727272727272725</c:v>
                </c:pt>
                <c:pt idx="22">
                  <c:v>11.111111111111109</c:v>
                </c:pt>
                <c:pt idx="23">
                  <c:v>9.6491228070175428</c:v>
                </c:pt>
                <c:pt idx="24">
                  <c:v>5.1383399209486171</c:v>
                </c:pt>
                <c:pt idx="25">
                  <c:v>9.6124031007751931</c:v>
                </c:pt>
                <c:pt idx="26">
                  <c:v>7.6923076923076925</c:v>
                </c:pt>
                <c:pt idx="27">
                  <c:v>9.3984962406015047</c:v>
                </c:pt>
                <c:pt idx="28">
                  <c:v>7.3529411764705879</c:v>
                </c:pt>
                <c:pt idx="29">
                  <c:v>10.638297872340424</c:v>
                </c:pt>
                <c:pt idx="30">
                  <c:v>9.3103448275862117</c:v>
                </c:pt>
                <c:pt idx="31">
                  <c:v>6.7241379310344804</c:v>
                </c:pt>
                <c:pt idx="32">
                  <c:v>13.333333333333334</c:v>
                </c:pt>
                <c:pt idx="33">
                  <c:v>12.78688524590164</c:v>
                </c:pt>
                <c:pt idx="34">
                  <c:v>6.4516129032258069</c:v>
                </c:pt>
                <c:pt idx="35">
                  <c:v>5.9375</c:v>
                </c:pt>
                <c:pt idx="36">
                  <c:v>9.0342679127725809</c:v>
                </c:pt>
                <c:pt idx="37">
                  <c:v>15.915915915915919</c:v>
                </c:pt>
                <c:pt idx="38">
                  <c:v>7.7380952380952372</c:v>
                </c:pt>
                <c:pt idx="39">
                  <c:v>9.3567251461988299</c:v>
                </c:pt>
                <c:pt idx="40">
                  <c:v>7.2463768115942031</c:v>
                </c:pt>
                <c:pt idx="41">
                  <c:v>7.1428571428571415</c:v>
                </c:pt>
                <c:pt idx="42">
                  <c:v>14.285714285714286</c:v>
                </c:pt>
                <c:pt idx="43">
                  <c:v>8.3798882681564262</c:v>
                </c:pt>
                <c:pt idx="44">
                  <c:v>7.3684210526315779</c:v>
                </c:pt>
                <c:pt idx="45">
                  <c:v>8.5492227979274613</c:v>
                </c:pt>
                <c:pt idx="46">
                  <c:v>5.6555269922879168</c:v>
                </c:pt>
                <c:pt idx="47">
                  <c:v>4.5226130653266337</c:v>
                </c:pt>
                <c:pt idx="48">
                  <c:v>2.5</c:v>
                </c:pt>
                <c:pt idx="49">
                  <c:v>7.4074074074074066</c:v>
                </c:pt>
                <c:pt idx="50">
                  <c:v>6.9565217391304355</c:v>
                </c:pt>
                <c:pt idx="51">
                  <c:v>3.1779661016949152</c:v>
                </c:pt>
                <c:pt idx="52">
                  <c:v>9.4736842105263204</c:v>
                </c:pt>
                <c:pt idx="53">
                  <c:v>5.6521739130434785</c:v>
                </c:pt>
                <c:pt idx="54">
                  <c:v>6.8410462776659937</c:v>
                </c:pt>
                <c:pt idx="55">
                  <c:v>5.6224899598393554</c:v>
                </c:pt>
                <c:pt idx="56">
                  <c:v>8.6930693069306937</c:v>
                </c:pt>
                <c:pt idx="57">
                  <c:v>5.4687499999999991</c:v>
                </c:pt>
                <c:pt idx="58">
                  <c:v>11.057692307692308</c:v>
                </c:pt>
                <c:pt idx="59">
                  <c:v>7.4074074074074066</c:v>
                </c:pt>
                <c:pt idx="60">
                  <c:v>11.948529411764707</c:v>
                </c:pt>
                <c:pt idx="61">
                  <c:v>17.857142857142854</c:v>
                </c:pt>
                <c:pt idx="62">
                  <c:v>8.8235294117647047</c:v>
                </c:pt>
                <c:pt idx="63">
                  <c:v>8.6206896551724146</c:v>
                </c:pt>
                <c:pt idx="64">
                  <c:v>6.0344827586206895</c:v>
                </c:pt>
                <c:pt idx="65">
                  <c:v>9.137931034482758</c:v>
                </c:pt>
                <c:pt idx="66">
                  <c:v>5.785123966942149</c:v>
                </c:pt>
                <c:pt idx="67">
                  <c:v>8.1967213114754074</c:v>
                </c:pt>
                <c:pt idx="68">
                  <c:v>8.099688473520251</c:v>
                </c:pt>
                <c:pt idx="69">
                  <c:v>13.178294573643415</c:v>
                </c:pt>
                <c:pt idx="70">
                  <c:v>9.6296296296296298</c:v>
                </c:pt>
              </c:numCache>
            </c:numRef>
          </c:yVal>
        </c:ser>
        <c:ser>
          <c:idx val="1"/>
          <c:order val="1"/>
          <c:tx>
            <c:v>ICP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Sheet1!$C$35:$C$105</c:f>
              <c:numCache>
                <c:formatCode>General</c:formatCode>
                <c:ptCount val="71"/>
                <c:pt idx="0">
                  <c:v>2.5</c:v>
                </c:pt>
                <c:pt idx="1">
                  <c:v>3.9</c:v>
                </c:pt>
                <c:pt idx="2">
                  <c:v>9</c:v>
                </c:pt>
                <c:pt idx="3">
                  <c:v>6.6</c:v>
                </c:pt>
                <c:pt idx="4">
                  <c:v>11</c:v>
                </c:pt>
                <c:pt idx="5">
                  <c:v>9.5</c:v>
                </c:pt>
                <c:pt idx="6">
                  <c:v>8.3000000000000007</c:v>
                </c:pt>
                <c:pt idx="7">
                  <c:v>9</c:v>
                </c:pt>
                <c:pt idx="8">
                  <c:v>11.9</c:v>
                </c:pt>
                <c:pt idx="9">
                  <c:v>13.9</c:v>
                </c:pt>
                <c:pt idx="10">
                  <c:v>9.8000000000000007</c:v>
                </c:pt>
                <c:pt idx="11">
                  <c:v>12.7</c:v>
                </c:pt>
                <c:pt idx="12">
                  <c:v>25.2</c:v>
                </c:pt>
                <c:pt idx="13">
                  <c:v>16.100000000000001</c:v>
                </c:pt>
                <c:pt idx="14">
                  <c:v>16.2</c:v>
                </c:pt>
                <c:pt idx="15">
                  <c:v>17</c:v>
                </c:pt>
                <c:pt idx="16">
                  <c:v>21</c:v>
                </c:pt>
                <c:pt idx="17">
                  <c:v>22</c:v>
                </c:pt>
                <c:pt idx="18">
                  <c:v>22.9</c:v>
                </c:pt>
                <c:pt idx="19">
                  <c:v>19</c:v>
                </c:pt>
                <c:pt idx="20">
                  <c:v>37.800000000000011</c:v>
                </c:pt>
                <c:pt idx="21">
                  <c:v>26</c:v>
                </c:pt>
                <c:pt idx="22">
                  <c:v>27.8</c:v>
                </c:pt>
                <c:pt idx="23">
                  <c:v>25.5</c:v>
                </c:pt>
                <c:pt idx="24">
                  <c:v>33</c:v>
                </c:pt>
                <c:pt idx="25">
                  <c:v>28</c:v>
                </c:pt>
                <c:pt idx="26">
                  <c:v>32</c:v>
                </c:pt>
                <c:pt idx="27">
                  <c:v>30.8</c:v>
                </c:pt>
                <c:pt idx="28">
                  <c:v>34</c:v>
                </c:pt>
                <c:pt idx="29">
                  <c:v>29.6</c:v>
                </c:pt>
                <c:pt idx="30">
                  <c:v>33</c:v>
                </c:pt>
                <c:pt idx="31">
                  <c:v>30.2</c:v>
                </c:pt>
                <c:pt idx="32">
                  <c:v>40</c:v>
                </c:pt>
                <c:pt idx="33">
                  <c:v>30</c:v>
                </c:pt>
                <c:pt idx="34">
                  <c:v>34.5</c:v>
                </c:pt>
                <c:pt idx="35">
                  <c:v>61.2</c:v>
                </c:pt>
                <c:pt idx="36">
                  <c:v>35.6</c:v>
                </c:pt>
                <c:pt idx="37">
                  <c:v>33.300000000000011</c:v>
                </c:pt>
                <c:pt idx="38">
                  <c:v>35.800000000000011</c:v>
                </c:pt>
                <c:pt idx="39">
                  <c:v>49.3</c:v>
                </c:pt>
                <c:pt idx="40">
                  <c:v>51.8</c:v>
                </c:pt>
                <c:pt idx="41">
                  <c:v>41</c:v>
                </c:pt>
                <c:pt idx="42">
                  <c:v>57</c:v>
                </c:pt>
                <c:pt idx="43">
                  <c:v>39.9</c:v>
                </c:pt>
                <c:pt idx="44">
                  <c:v>39.5</c:v>
                </c:pt>
                <c:pt idx="45">
                  <c:v>44.9</c:v>
                </c:pt>
                <c:pt idx="46">
                  <c:v>44.9</c:v>
                </c:pt>
                <c:pt idx="47">
                  <c:v>45</c:v>
                </c:pt>
                <c:pt idx="48">
                  <c:v>42</c:v>
                </c:pt>
                <c:pt idx="49">
                  <c:v>48.7</c:v>
                </c:pt>
                <c:pt idx="50">
                  <c:v>50.2</c:v>
                </c:pt>
                <c:pt idx="51">
                  <c:v>58.5</c:v>
                </c:pt>
                <c:pt idx="52">
                  <c:v>53.2</c:v>
                </c:pt>
                <c:pt idx="53">
                  <c:v>48.4</c:v>
                </c:pt>
                <c:pt idx="54">
                  <c:v>65</c:v>
                </c:pt>
                <c:pt idx="55">
                  <c:v>54</c:v>
                </c:pt>
                <c:pt idx="56">
                  <c:v>56.8</c:v>
                </c:pt>
                <c:pt idx="57">
                  <c:v>54</c:v>
                </c:pt>
                <c:pt idx="58">
                  <c:v>54.8</c:v>
                </c:pt>
                <c:pt idx="59">
                  <c:v>59</c:v>
                </c:pt>
                <c:pt idx="60">
                  <c:v>52.6</c:v>
                </c:pt>
                <c:pt idx="61">
                  <c:v>80.5</c:v>
                </c:pt>
                <c:pt idx="62">
                  <c:v>60.7</c:v>
                </c:pt>
                <c:pt idx="63">
                  <c:v>75.5</c:v>
                </c:pt>
                <c:pt idx="64">
                  <c:v>60</c:v>
                </c:pt>
                <c:pt idx="65">
                  <c:v>62</c:v>
                </c:pt>
                <c:pt idx="66">
                  <c:v>69</c:v>
                </c:pt>
                <c:pt idx="67">
                  <c:v>79.599999999999994</c:v>
                </c:pt>
                <c:pt idx="68">
                  <c:v>65</c:v>
                </c:pt>
                <c:pt idx="69">
                  <c:v>70.400000000000006</c:v>
                </c:pt>
                <c:pt idx="70">
                  <c:v>71.2</c:v>
                </c:pt>
              </c:numCache>
            </c:numRef>
          </c:xVal>
          <c:yVal>
            <c:numRef>
              <c:f>Sheet1!$G$35:$G$105</c:f>
              <c:numCache>
                <c:formatCode>General</c:formatCode>
                <c:ptCount val="71"/>
                <c:pt idx="0">
                  <c:v>36</c:v>
                </c:pt>
                <c:pt idx="1">
                  <c:v>28.205128205128208</c:v>
                </c:pt>
                <c:pt idx="2">
                  <c:v>16.666666666666664</c:v>
                </c:pt>
                <c:pt idx="3">
                  <c:v>31.818181818181824</c:v>
                </c:pt>
                <c:pt idx="4">
                  <c:v>10</c:v>
                </c:pt>
                <c:pt idx="5">
                  <c:v>13.684210526315791</c:v>
                </c:pt>
                <c:pt idx="6">
                  <c:v>20.481927710843369</c:v>
                </c:pt>
                <c:pt idx="7">
                  <c:v>14.444444444444446</c:v>
                </c:pt>
                <c:pt idx="8">
                  <c:v>13.445378151260501</c:v>
                </c:pt>
                <c:pt idx="9">
                  <c:v>14.388489208633096</c:v>
                </c:pt>
                <c:pt idx="10">
                  <c:v>12.244897959183671</c:v>
                </c:pt>
                <c:pt idx="11">
                  <c:v>9.4488188976377927</c:v>
                </c:pt>
                <c:pt idx="12">
                  <c:v>15.476190476190474</c:v>
                </c:pt>
                <c:pt idx="13">
                  <c:v>11.801242236024846</c:v>
                </c:pt>
                <c:pt idx="14">
                  <c:v>10.493827160493826</c:v>
                </c:pt>
                <c:pt idx="15">
                  <c:v>10.588235294117649</c:v>
                </c:pt>
                <c:pt idx="16">
                  <c:v>7.1428571428571415</c:v>
                </c:pt>
                <c:pt idx="17">
                  <c:v>14.090909090909092</c:v>
                </c:pt>
                <c:pt idx="18">
                  <c:v>8.2969432314410501</c:v>
                </c:pt>
                <c:pt idx="19">
                  <c:v>10.526315789473681</c:v>
                </c:pt>
                <c:pt idx="20">
                  <c:v>10.052910052910054</c:v>
                </c:pt>
                <c:pt idx="21">
                  <c:v>8.4615384615384617</c:v>
                </c:pt>
                <c:pt idx="22">
                  <c:v>12.230215827338126</c:v>
                </c:pt>
                <c:pt idx="23">
                  <c:v>17.647058823529417</c:v>
                </c:pt>
                <c:pt idx="24">
                  <c:v>9.0909090909090935</c:v>
                </c:pt>
                <c:pt idx="25">
                  <c:v>10.321428571428571</c:v>
                </c:pt>
                <c:pt idx="26">
                  <c:v>9.3750000000000018</c:v>
                </c:pt>
                <c:pt idx="27">
                  <c:v>16.558441558441551</c:v>
                </c:pt>
                <c:pt idx="28">
                  <c:v>8.2352941176470598</c:v>
                </c:pt>
                <c:pt idx="29">
                  <c:v>9.1216216216216193</c:v>
                </c:pt>
                <c:pt idx="30">
                  <c:v>10.909090909090912</c:v>
                </c:pt>
                <c:pt idx="31">
                  <c:v>7.1523178807947012</c:v>
                </c:pt>
                <c:pt idx="32">
                  <c:v>11.5</c:v>
                </c:pt>
                <c:pt idx="33">
                  <c:v>10</c:v>
                </c:pt>
                <c:pt idx="34">
                  <c:v>5.7971014492753614</c:v>
                </c:pt>
                <c:pt idx="35">
                  <c:v>10.620915032679738</c:v>
                </c:pt>
                <c:pt idx="36">
                  <c:v>6.7415730337078665</c:v>
                </c:pt>
                <c:pt idx="37">
                  <c:v>20.12012012012012</c:v>
                </c:pt>
                <c:pt idx="38">
                  <c:v>9.1899441340782158</c:v>
                </c:pt>
                <c:pt idx="39">
                  <c:v>7.9107505070993902</c:v>
                </c:pt>
                <c:pt idx="40">
                  <c:v>14.28571428571429</c:v>
                </c:pt>
                <c:pt idx="41">
                  <c:v>9.7560975609756095</c:v>
                </c:pt>
                <c:pt idx="42">
                  <c:v>12.982456140350878</c:v>
                </c:pt>
                <c:pt idx="43">
                  <c:v>7.3433583959899762</c:v>
                </c:pt>
                <c:pt idx="44">
                  <c:v>10.88607594936709</c:v>
                </c:pt>
                <c:pt idx="45">
                  <c:v>9.1314031180400885</c:v>
                </c:pt>
                <c:pt idx="46">
                  <c:v>8.6859688195991094</c:v>
                </c:pt>
                <c:pt idx="47">
                  <c:v>6.666666666666667</c:v>
                </c:pt>
                <c:pt idx="48">
                  <c:v>10</c:v>
                </c:pt>
                <c:pt idx="49">
                  <c:v>10.266940451745379</c:v>
                </c:pt>
                <c:pt idx="50">
                  <c:v>9.4621513944223121</c:v>
                </c:pt>
                <c:pt idx="51">
                  <c:v>6.8205128205128203</c:v>
                </c:pt>
                <c:pt idx="52">
                  <c:v>11.842105263157894</c:v>
                </c:pt>
                <c:pt idx="53">
                  <c:v>8.3677685950413228</c:v>
                </c:pt>
                <c:pt idx="54">
                  <c:v>9.2307692307692335</c:v>
                </c:pt>
                <c:pt idx="55">
                  <c:v>7.2222222222222214</c:v>
                </c:pt>
                <c:pt idx="56">
                  <c:v>9.2429577464788721</c:v>
                </c:pt>
                <c:pt idx="57">
                  <c:v>10.555555555555557</c:v>
                </c:pt>
                <c:pt idx="58">
                  <c:v>10.401459854014602</c:v>
                </c:pt>
                <c:pt idx="59">
                  <c:v>5.593220338983051</c:v>
                </c:pt>
                <c:pt idx="60">
                  <c:v>11.406844106463879</c:v>
                </c:pt>
                <c:pt idx="61">
                  <c:v>8.9440993788819902</c:v>
                </c:pt>
                <c:pt idx="62">
                  <c:v>6.9192751235584851</c:v>
                </c:pt>
                <c:pt idx="63">
                  <c:v>7.4172185430463564</c:v>
                </c:pt>
                <c:pt idx="64">
                  <c:v>8</c:v>
                </c:pt>
                <c:pt idx="65">
                  <c:v>7.580645161290323</c:v>
                </c:pt>
                <c:pt idx="66">
                  <c:v>7.2463768115942031</c:v>
                </c:pt>
                <c:pt idx="67">
                  <c:v>9.1708542713567844</c:v>
                </c:pt>
                <c:pt idx="68">
                  <c:v>6.9230769230769225</c:v>
                </c:pt>
                <c:pt idx="69">
                  <c:v>9.8011363636363651</c:v>
                </c:pt>
                <c:pt idx="70">
                  <c:v>6.7415730337078665</c:v>
                </c:pt>
              </c:numCache>
            </c:numRef>
          </c:yVal>
        </c:ser>
        <c:dLbls/>
        <c:axId val="120876416"/>
        <c:axId val="129975808"/>
      </c:scatterChart>
      <c:valAx>
        <c:axId val="120876416"/>
        <c:scaling>
          <c:orientation val="minMax"/>
          <c:max val="70"/>
          <c:min val="0"/>
        </c:scaling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P conc, mg/kg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129975808"/>
        <c:crosses val="autoZero"/>
        <c:crossBetween val="midCat"/>
        <c:majorUnit val="10"/>
      </c:valAx>
      <c:valAx>
        <c:axId val="129975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%RMAD (MAD/MED x 100)</a:t>
                </a:r>
              </a:p>
            </c:rich>
          </c:tx>
          <c:layout>
            <c:manualLayout>
              <c:xMode val="edge"/>
              <c:yMode val="edge"/>
              <c:x val="0"/>
              <c:y val="5.9022309711286101E-2"/>
            </c:manualLayout>
          </c:layout>
        </c:title>
        <c:numFmt formatCode="General" sourceLinked="1"/>
        <c:maj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12087641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50462916764117371"/>
          <c:y val="0.21846385755834574"/>
          <c:w val="0.39998258881006227"/>
          <c:h val="7.8833439738951586E-2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282936672389638"/>
          <c:y val="3.2577815977228211E-2"/>
          <c:w val="0.78249018214828403"/>
          <c:h val="0.8157106389098624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Sheet3!$B$2:$B$154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Sheet3!$C$2:$C$154</c:f>
              <c:numCache>
                <c:formatCode>General</c:formatCode>
                <c:ptCount val="153"/>
                <c:pt idx="0">
                  <c:v>7.6</c:v>
                </c:pt>
                <c:pt idx="1">
                  <c:v>5.4700000000000006</c:v>
                </c:pt>
                <c:pt idx="2">
                  <c:v>6.59</c:v>
                </c:pt>
                <c:pt idx="3">
                  <c:v>7.3</c:v>
                </c:pt>
                <c:pt idx="4">
                  <c:v>7.22</c:v>
                </c:pt>
                <c:pt idx="5">
                  <c:v>4.53</c:v>
                </c:pt>
                <c:pt idx="6">
                  <c:v>6.2</c:v>
                </c:pt>
                <c:pt idx="7">
                  <c:v>6.68</c:v>
                </c:pt>
                <c:pt idx="8">
                  <c:v>6.92</c:v>
                </c:pt>
                <c:pt idx="9">
                  <c:v>7.78</c:v>
                </c:pt>
                <c:pt idx="10">
                  <c:v>5.89</c:v>
                </c:pt>
                <c:pt idx="11">
                  <c:v>5</c:v>
                </c:pt>
                <c:pt idx="12">
                  <c:v>7.4</c:v>
                </c:pt>
                <c:pt idx="13">
                  <c:v>6.35</c:v>
                </c:pt>
                <c:pt idx="14">
                  <c:v>4.9000000000000004</c:v>
                </c:pt>
                <c:pt idx="15">
                  <c:v>6.94</c:v>
                </c:pt>
                <c:pt idx="16">
                  <c:v>5.2</c:v>
                </c:pt>
                <c:pt idx="17">
                  <c:v>6</c:v>
                </c:pt>
                <c:pt idx="18">
                  <c:v>5.07</c:v>
                </c:pt>
                <c:pt idx="19">
                  <c:v>7.6599999999999993</c:v>
                </c:pt>
                <c:pt idx="20">
                  <c:v>7.1</c:v>
                </c:pt>
                <c:pt idx="21">
                  <c:v>5.91</c:v>
                </c:pt>
                <c:pt idx="22">
                  <c:v>6.2</c:v>
                </c:pt>
                <c:pt idx="23">
                  <c:v>5.48</c:v>
                </c:pt>
                <c:pt idx="24">
                  <c:v>6.64</c:v>
                </c:pt>
                <c:pt idx="25">
                  <c:v>7.8</c:v>
                </c:pt>
                <c:pt idx="26">
                  <c:v>4.17</c:v>
                </c:pt>
                <c:pt idx="27">
                  <c:v>5.22</c:v>
                </c:pt>
                <c:pt idx="28">
                  <c:v>5.3</c:v>
                </c:pt>
                <c:pt idx="29">
                  <c:v>3.8499999999999996</c:v>
                </c:pt>
                <c:pt idx="30">
                  <c:v>4.71</c:v>
                </c:pt>
                <c:pt idx="31">
                  <c:v>6.2</c:v>
                </c:pt>
                <c:pt idx="32">
                  <c:v>5.52</c:v>
                </c:pt>
                <c:pt idx="33">
                  <c:v>4.2699999999999996</c:v>
                </c:pt>
                <c:pt idx="34">
                  <c:v>5.9300000000000006</c:v>
                </c:pt>
                <c:pt idx="35">
                  <c:v>7.5</c:v>
                </c:pt>
                <c:pt idx="36">
                  <c:v>6.1</c:v>
                </c:pt>
                <c:pt idx="37">
                  <c:v>7.7</c:v>
                </c:pt>
                <c:pt idx="38">
                  <c:v>6.1099999999999994</c:v>
                </c:pt>
                <c:pt idx="39">
                  <c:v>4.6099999999999994</c:v>
                </c:pt>
                <c:pt idx="40">
                  <c:v>4.7</c:v>
                </c:pt>
                <c:pt idx="41">
                  <c:v>7.4300000000000006</c:v>
                </c:pt>
                <c:pt idx="42">
                  <c:v>7.89</c:v>
                </c:pt>
                <c:pt idx="43">
                  <c:v>7.64</c:v>
                </c:pt>
                <c:pt idx="44">
                  <c:v>7.9</c:v>
                </c:pt>
                <c:pt idx="45">
                  <c:v>7.29</c:v>
                </c:pt>
                <c:pt idx="46">
                  <c:v>7.48</c:v>
                </c:pt>
                <c:pt idx="47">
                  <c:v>7.39</c:v>
                </c:pt>
                <c:pt idx="48">
                  <c:v>4.7</c:v>
                </c:pt>
                <c:pt idx="49">
                  <c:v>4.0999999999999996</c:v>
                </c:pt>
                <c:pt idx="50">
                  <c:v>5.95</c:v>
                </c:pt>
                <c:pt idx="51">
                  <c:v>4.9800000000000004</c:v>
                </c:pt>
                <c:pt idx="52">
                  <c:v>5.81</c:v>
                </c:pt>
                <c:pt idx="53">
                  <c:v>6.6499999999999995</c:v>
                </c:pt>
                <c:pt idx="54">
                  <c:v>6.3</c:v>
                </c:pt>
                <c:pt idx="55">
                  <c:v>5.55</c:v>
                </c:pt>
                <c:pt idx="56">
                  <c:v>7.52</c:v>
                </c:pt>
                <c:pt idx="57">
                  <c:v>7.7</c:v>
                </c:pt>
                <c:pt idx="58">
                  <c:v>5</c:v>
                </c:pt>
                <c:pt idx="59">
                  <c:v>7.5</c:v>
                </c:pt>
                <c:pt idx="60">
                  <c:v>7.4</c:v>
                </c:pt>
                <c:pt idx="61">
                  <c:v>6.5</c:v>
                </c:pt>
                <c:pt idx="62">
                  <c:v>4.9700000000000006</c:v>
                </c:pt>
                <c:pt idx="63">
                  <c:v>5.44</c:v>
                </c:pt>
                <c:pt idx="64">
                  <c:v>6.3</c:v>
                </c:pt>
                <c:pt idx="65">
                  <c:v>7.6099999999999994</c:v>
                </c:pt>
                <c:pt idx="66">
                  <c:v>5.8</c:v>
                </c:pt>
                <c:pt idx="67">
                  <c:v>4.6399999999999997</c:v>
                </c:pt>
                <c:pt idx="68">
                  <c:v>5.5</c:v>
                </c:pt>
                <c:pt idx="69">
                  <c:v>5.52</c:v>
                </c:pt>
                <c:pt idx="70">
                  <c:v>7.68</c:v>
                </c:pt>
                <c:pt idx="71">
                  <c:v>4.1399999999999997</c:v>
                </c:pt>
                <c:pt idx="72">
                  <c:v>5.6</c:v>
                </c:pt>
                <c:pt idx="73">
                  <c:v>5.56</c:v>
                </c:pt>
                <c:pt idx="74">
                  <c:v>5.34</c:v>
                </c:pt>
                <c:pt idx="75">
                  <c:v>8.56</c:v>
                </c:pt>
                <c:pt idx="76">
                  <c:v>6.1</c:v>
                </c:pt>
                <c:pt idx="77">
                  <c:v>5.56</c:v>
                </c:pt>
                <c:pt idx="78">
                  <c:v>6.1</c:v>
                </c:pt>
                <c:pt idx="79">
                  <c:v>7.3</c:v>
                </c:pt>
                <c:pt idx="80">
                  <c:v>6.3</c:v>
                </c:pt>
                <c:pt idx="81">
                  <c:v>5.28</c:v>
                </c:pt>
                <c:pt idx="82">
                  <c:v>5.28</c:v>
                </c:pt>
                <c:pt idx="83">
                  <c:v>5.41</c:v>
                </c:pt>
                <c:pt idx="84">
                  <c:v>5.76</c:v>
                </c:pt>
                <c:pt idx="85">
                  <c:v>7.21</c:v>
                </c:pt>
                <c:pt idx="86">
                  <c:v>8.4</c:v>
                </c:pt>
                <c:pt idx="87">
                  <c:v>5.81</c:v>
                </c:pt>
                <c:pt idx="88">
                  <c:v>7.6</c:v>
                </c:pt>
                <c:pt idx="89">
                  <c:v>5.29</c:v>
                </c:pt>
                <c:pt idx="90">
                  <c:v>7.7</c:v>
                </c:pt>
                <c:pt idx="91">
                  <c:v>6.6</c:v>
                </c:pt>
                <c:pt idx="92">
                  <c:v>4.79</c:v>
                </c:pt>
                <c:pt idx="93">
                  <c:v>4.3</c:v>
                </c:pt>
                <c:pt idx="94">
                  <c:v>7.7</c:v>
                </c:pt>
                <c:pt idx="95">
                  <c:v>5.55</c:v>
                </c:pt>
                <c:pt idx="96">
                  <c:v>4.7300000000000004</c:v>
                </c:pt>
                <c:pt idx="97">
                  <c:v>7.1</c:v>
                </c:pt>
                <c:pt idx="98">
                  <c:v>7.26</c:v>
                </c:pt>
                <c:pt idx="99">
                  <c:v>5.94</c:v>
                </c:pt>
                <c:pt idx="100">
                  <c:v>5.3199999999999994</c:v>
                </c:pt>
                <c:pt idx="101">
                  <c:v>7.29</c:v>
                </c:pt>
                <c:pt idx="102">
                  <c:v>4.92</c:v>
                </c:pt>
                <c:pt idx="103">
                  <c:v>7.68</c:v>
                </c:pt>
                <c:pt idx="104">
                  <c:v>7.5</c:v>
                </c:pt>
                <c:pt idx="105">
                  <c:v>3.6</c:v>
                </c:pt>
                <c:pt idx="106">
                  <c:v>7.35</c:v>
                </c:pt>
                <c:pt idx="107">
                  <c:v>7.41</c:v>
                </c:pt>
                <c:pt idx="108">
                  <c:v>7.74</c:v>
                </c:pt>
                <c:pt idx="109">
                  <c:v>6.3</c:v>
                </c:pt>
                <c:pt idx="110">
                  <c:v>6.85</c:v>
                </c:pt>
                <c:pt idx="111">
                  <c:v>6.02</c:v>
                </c:pt>
                <c:pt idx="112">
                  <c:v>6.98</c:v>
                </c:pt>
                <c:pt idx="113">
                  <c:v>6.7</c:v>
                </c:pt>
                <c:pt idx="114">
                  <c:v>4.6599999999999993</c:v>
                </c:pt>
                <c:pt idx="115">
                  <c:v>5.04</c:v>
                </c:pt>
                <c:pt idx="116">
                  <c:v>7.38</c:v>
                </c:pt>
                <c:pt idx="117">
                  <c:v>5.05</c:v>
                </c:pt>
                <c:pt idx="118">
                  <c:v>6.1099999999999994</c:v>
                </c:pt>
                <c:pt idx="119">
                  <c:v>7.41</c:v>
                </c:pt>
                <c:pt idx="120">
                  <c:v>8.09</c:v>
                </c:pt>
                <c:pt idx="121">
                  <c:v>7.07</c:v>
                </c:pt>
                <c:pt idx="122">
                  <c:v>7.48</c:v>
                </c:pt>
                <c:pt idx="123">
                  <c:v>6.52</c:v>
                </c:pt>
                <c:pt idx="124">
                  <c:v>7.81</c:v>
                </c:pt>
                <c:pt idx="125">
                  <c:v>5.24</c:v>
                </c:pt>
                <c:pt idx="126">
                  <c:v>7.56</c:v>
                </c:pt>
                <c:pt idx="127">
                  <c:v>5.25</c:v>
                </c:pt>
                <c:pt idx="128">
                  <c:v>7.23</c:v>
                </c:pt>
                <c:pt idx="129">
                  <c:v>5.4700000000000006</c:v>
                </c:pt>
                <c:pt idx="130">
                  <c:v>7.3</c:v>
                </c:pt>
                <c:pt idx="131">
                  <c:v>4.41</c:v>
                </c:pt>
                <c:pt idx="132">
                  <c:v>7.14</c:v>
                </c:pt>
                <c:pt idx="133">
                  <c:v>5.34</c:v>
                </c:pt>
                <c:pt idx="134">
                  <c:v>7.5</c:v>
                </c:pt>
                <c:pt idx="135">
                  <c:v>7.58</c:v>
                </c:pt>
                <c:pt idx="136">
                  <c:v>7.09</c:v>
                </c:pt>
                <c:pt idx="137">
                  <c:v>5.08</c:v>
                </c:pt>
                <c:pt idx="138">
                  <c:v>5.3599999999999994</c:v>
                </c:pt>
                <c:pt idx="139">
                  <c:v>7.1499999999999995</c:v>
                </c:pt>
                <c:pt idx="140">
                  <c:v>7.94</c:v>
                </c:pt>
                <c:pt idx="141">
                  <c:v>4.79</c:v>
                </c:pt>
                <c:pt idx="142">
                  <c:v>6.29</c:v>
                </c:pt>
                <c:pt idx="143">
                  <c:v>7.75</c:v>
                </c:pt>
                <c:pt idx="144">
                  <c:v>4.87</c:v>
                </c:pt>
                <c:pt idx="145">
                  <c:v>7.7</c:v>
                </c:pt>
                <c:pt idx="146">
                  <c:v>7.24</c:v>
                </c:pt>
                <c:pt idx="147">
                  <c:v>6</c:v>
                </c:pt>
                <c:pt idx="148">
                  <c:v>4.9800000000000004</c:v>
                </c:pt>
                <c:pt idx="149">
                  <c:v>4.71</c:v>
                </c:pt>
                <c:pt idx="150">
                  <c:v>6.58</c:v>
                </c:pt>
                <c:pt idx="151">
                  <c:v>7.6199999999999992</c:v>
                </c:pt>
                <c:pt idx="152">
                  <c:v>6.9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Sheet3!$B$2:$B$154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Sheet3!$B$2:$B$154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yVal>
        </c:ser>
        <c:dLbls/>
        <c:axId val="142538624"/>
        <c:axId val="142614528"/>
      </c:scatterChart>
      <c:valAx>
        <c:axId val="142538624"/>
        <c:scaling>
          <c:orientation val="minMax"/>
          <c:max val="9"/>
          <c:min val="4"/>
        </c:scaling>
        <c:axPos val="b"/>
        <c:maj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soil water pH</a:t>
                </a:r>
              </a:p>
            </c:rich>
          </c:tx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2614528"/>
        <c:crossesAt val="-15"/>
        <c:crossBetween val="midCat"/>
      </c:valAx>
      <c:valAx>
        <c:axId val="142614528"/>
        <c:scaling>
          <c:orientation val="minMax"/>
          <c:max val="9"/>
          <c:min val="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0.01 M CaCl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 soil pH</a:t>
                </a:r>
              </a:p>
            </c:rich>
          </c:tx>
          <c:layout>
            <c:manualLayout>
              <c:xMode val="edge"/>
              <c:yMode val="edge"/>
              <c:x val="5.0503422896880167E-2"/>
              <c:y val="0.22359292417214971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2538624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282936672389638"/>
          <c:y val="3.2577815977228211E-2"/>
          <c:w val="0.78249018214828403"/>
          <c:h val="0.80364772612558066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Sheet3!$E$2:$E$154</c:f>
              <c:numCache>
                <c:formatCode>General</c:formatCode>
                <c:ptCount val="153"/>
                <c:pt idx="0">
                  <c:v>0.48000000000000004</c:v>
                </c:pt>
                <c:pt idx="1">
                  <c:v>0.89</c:v>
                </c:pt>
                <c:pt idx="2">
                  <c:v>0.23</c:v>
                </c:pt>
                <c:pt idx="3">
                  <c:v>0.75000000000000011</c:v>
                </c:pt>
                <c:pt idx="4">
                  <c:v>0.4</c:v>
                </c:pt>
                <c:pt idx="5">
                  <c:v>0.17</c:v>
                </c:pt>
                <c:pt idx="6">
                  <c:v>0.34</c:v>
                </c:pt>
                <c:pt idx="7">
                  <c:v>0.45</c:v>
                </c:pt>
                <c:pt idx="8">
                  <c:v>0.17</c:v>
                </c:pt>
                <c:pt idx="9">
                  <c:v>0.56999999999999995</c:v>
                </c:pt>
                <c:pt idx="10">
                  <c:v>0.1</c:v>
                </c:pt>
                <c:pt idx="11">
                  <c:v>0.4</c:v>
                </c:pt>
                <c:pt idx="12">
                  <c:v>0.46</c:v>
                </c:pt>
                <c:pt idx="13">
                  <c:v>0.12000000000000001</c:v>
                </c:pt>
                <c:pt idx="14">
                  <c:v>0.22</c:v>
                </c:pt>
                <c:pt idx="15">
                  <c:v>0.25</c:v>
                </c:pt>
                <c:pt idx="16">
                  <c:v>0.31000000000000005</c:v>
                </c:pt>
                <c:pt idx="17">
                  <c:v>0.23</c:v>
                </c:pt>
                <c:pt idx="18">
                  <c:v>0.13</c:v>
                </c:pt>
                <c:pt idx="19">
                  <c:v>2.61</c:v>
                </c:pt>
                <c:pt idx="20">
                  <c:v>0.24000000000000002</c:v>
                </c:pt>
                <c:pt idx="21">
                  <c:v>0.31000000000000005</c:v>
                </c:pt>
                <c:pt idx="22">
                  <c:v>0.24000000000000002</c:v>
                </c:pt>
                <c:pt idx="23">
                  <c:v>0.29000000000000004</c:v>
                </c:pt>
                <c:pt idx="24">
                  <c:v>0.87000000000000011</c:v>
                </c:pt>
                <c:pt idx="25">
                  <c:v>0.34</c:v>
                </c:pt>
                <c:pt idx="26">
                  <c:v>9.0000000000000011E-2</c:v>
                </c:pt>
                <c:pt idx="27">
                  <c:v>0.52</c:v>
                </c:pt>
                <c:pt idx="28">
                  <c:v>0.22</c:v>
                </c:pt>
                <c:pt idx="29">
                  <c:v>0.23</c:v>
                </c:pt>
                <c:pt idx="30">
                  <c:v>0.12000000000000001</c:v>
                </c:pt>
                <c:pt idx="31">
                  <c:v>0.41000000000000003</c:v>
                </c:pt>
                <c:pt idx="32">
                  <c:v>0.25</c:v>
                </c:pt>
                <c:pt idx="33">
                  <c:v>0.1</c:v>
                </c:pt>
                <c:pt idx="34">
                  <c:v>0.26</c:v>
                </c:pt>
                <c:pt idx="35">
                  <c:v>1.1000000000000001</c:v>
                </c:pt>
                <c:pt idx="36">
                  <c:v>0.25</c:v>
                </c:pt>
                <c:pt idx="37">
                  <c:v>0.39000000000000007</c:v>
                </c:pt>
                <c:pt idx="38">
                  <c:v>0.49000000000000005</c:v>
                </c:pt>
                <c:pt idx="39">
                  <c:v>9.0000000000000011E-2</c:v>
                </c:pt>
                <c:pt idx="40">
                  <c:v>7.0000000000000021E-2</c:v>
                </c:pt>
                <c:pt idx="41">
                  <c:v>0.33000000000000007</c:v>
                </c:pt>
                <c:pt idx="42">
                  <c:v>0.18000000000000002</c:v>
                </c:pt>
                <c:pt idx="43">
                  <c:v>0.82000000000000006</c:v>
                </c:pt>
                <c:pt idx="44">
                  <c:v>0.11</c:v>
                </c:pt>
                <c:pt idx="45">
                  <c:v>0.24000000000000002</c:v>
                </c:pt>
                <c:pt idx="46">
                  <c:v>0.52</c:v>
                </c:pt>
                <c:pt idx="47">
                  <c:v>0.18000000000000002</c:v>
                </c:pt>
                <c:pt idx="48">
                  <c:v>8.0000000000000016E-2</c:v>
                </c:pt>
                <c:pt idx="49">
                  <c:v>0.1</c:v>
                </c:pt>
                <c:pt idx="50">
                  <c:v>0.42000000000000004</c:v>
                </c:pt>
                <c:pt idx="51">
                  <c:v>0.28000000000000008</c:v>
                </c:pt>
                <c:pt idx="52">
                  <c:v>0.11</c:v>
                </c:pt>
                <c:pt idx="53">
                  <c:v>0.49000000000000005</c:v>
                </c:pt>
                <c:pt idx="54">
                  <c:v>0.35000000000000003</c:v>
                </c:pt>
                <c:pt idx="55">
                  <c:v>0.12000000000000001</c:v>
                </c:pt>
                <c:pt idx="56">
                  <c:v>0.33000000000000007</c:v>
                </c:pt>
                <c:pt idx="57">
                  <c:v>0.47000000000000003</c:v>
                </c:pt>
                <c:pt idx="58">
                  <c:v>0.25</c:v>
                </c:pt>
                <c:pt idx="59">
                  <c:v>0.97000000000000008</c:v>
                </c:pt>
                <c:pt idx="60">
                  <c:v>0.93</c:v>
                </c:pt>
                <c:pt idx="61">
                  <c:v>0.31000000000000005</c:v>
                </c:pt>
                <c:pt idx="62">
                  <c:v>0.1</c:v>
                </c:pt>
                <c:pt idx="63">
                  <c:v>0.64000000000000012</c:v>
                </c:pt>
                <c:pt idx="64">
                  <c:v>0.37000000000000005</c:v>
                </c:pt>
                <c:pt idx="65">
                  <c:v>3.8699999999999997</c:v>
                </c:pt>
                <c:pt idx="66">
                  <c:v>0.14000000000000001</c:v>
                </c:pt>
                <c:pt idx="67">
                  <c:v>0.27</c:v>
                </c:pt>
                <c:pt idx="68">
                  <c:v>0.15000000000000002</c:v>
                </c:pt>
                <c:pt idx="69">
                  <c:v>0.30000000000000004</c:v>
                </c:pt>
                <c:pt idx="70">
                  <c:v>2.5499999999999998</c:v>
                </c:pt>
                <c:pt idx="71">
                  <c:v>0.21000000000000002</c:v>
                </c:pt>
                <c:pt idx="72">
                  <c:v>0.33000000000000007</c:v>
                </c:pt>
                <c:pt idx="73">
                  <c:v>0.35000000000000003</c:v>
                </c:pt>
                <c:pt idx="74">
                  <c:v>1.21</c:v>
                </c:pt>
                <c:pt idx="75">
                  <c:v>0.96000000000000008</c:v>
                </c:pt>
                <c:pt idx="76">
                  <c:v>0.26</c:v>
                </c:pt>
                <c:pt idx="77">
                  <c:v>0.15000000000000002</c:v>
                </c:pt>
                <c:pt idx="78">
                  <c:v>0.4</c:v>
                </c:pt>
                <c:pt idx="79">
                  <c:v>0.60000000000000009</c:v>
                </c:pt>
                <c:pt idx="80">
                  <c:v>0.19</c:v>
                </c:pt>
                <c:pt idx="81">
                  <c:v>0.13</c:v>
                </c:pt>
                <c:pt idx="82">
                  <c:v>0.29000000000000004</c:v>
                </c:pt>
                <c:pt idx="83">
                  <c:v>8.0000000000000016E-2</c:v>
                </c:pt>
                <c:pt idx="84">
                  <c:v>0.11</c:v>
                </c:pt>
                <c:pt idx="85">
                  <c:v>0.68</c:v>
                </c:pt>
                <c:pt idx="86">
                  <c:v>7.2</c:v>
                </c:pt>
                <c:pt idx="87">
                  <c:v>0.22</c:v>
                </c:pt>
                <c:pt idx="88">
                  <c:v>0.79</c:v>
                </c:pt>
                <c:pt idx="89">
                  <c:v>0.27</c:v>
                </c:pt>
                <c:pt idx="90">
                  <c:v>0.73000000000000009</c:v>
                </c:pt>
                <c:pt idx="91">
                  <c:v>0.24000000000000002</c:v>
                </c:pt>
                <c:pt idx="92">
                  <c:v>0.05</c:v>
                </c:pt>
                <c:pt idx="93">
                  <c:v>0.18000000000000002</c:v>
                </c:pt>
                <c:pt idx="94">
                  <c:v>1.79</c:v>
                </c:pt>
                <c:pt idx="95">
                  <c:v>0.47000000000000003</c:v>
                </c:pt>
                <c:pt idx="96">
                  <c:v>0.1</c:v>
                </c:pt>
                <c:pt idx="97">
                  <c:v>0.56999999999999995</c:v>
                </c:pt>
                <c:pt idx="98">
                  <c:v>0.52</c:v>
                </c:pt>
                <c:pt idx="99">
                  <c:v>0.45</c:v>
                </c:pt>
                <c:pt idx="100">
                  <c:v>0.1</c:v>
                </c:pt>
                <c:pt idx="101">
                  <c:v>0.68</c:v>
                </c:pt>
                <c:pt idx="102">
                  <c:v>0.11</c:v>
                </c:pt>
                <c:pt idx="103">
                  <c:v>2.3699999999999997</c:v>
                </c:pt>
                <c:pt idx="104">
                  <c:v>0.52</c:v>
                </c:pt>
                <c:pt idx="105">
                  <c:v>0.13</c:v>
                </c:pt>
                <c:pt idx="106">
                  <c:v>0.39000000000000007</c:v>
                </c:pt>
                <c:pt idx="107">
                  <c:v>0.4</c:v>
                </c:pt>
                <c:pt idx="108">
                  <c:v>0.75000000000000011</c:v>
                </c:pt>
                <c:pt idx="109">
                  <c:v>0.2</c:v>
                </c:pt>
                <c:pt idx="110">
                  <c:v>0.29000000000000004</c:v>
                </c:pt>
                <c:pt idx="111">
                  <c:v>0.62000000000000011</c:v>
                </c:pt>
                <c:pt idx="112">
                  <c:v>0.45</c:v>
                </c:pt>
                <c:pt idx="113">
                  <c:v>0.65000000000000013</c:v>
                </c:pt>
                <c:pt idx="114">
                  <c:v>0.33000000000000007</c:v>
                </c:pt>
                <c:pt idx="115">
                  <c:v>0.15000000000000002</c:v>
                </c:pt>
                <c:pt idx="116">
                  <c:v>1.04</c:v>
                </c:pt>
                <c:pt idx="117">
                  <c:v>0.33000000000000007</c:v>
                </c:pt>
                <c:pt idx="118">
                  <c:v>0.4</c:v>
                </c:pt>
                <c:pt idx="119">
                  <c:v>0.39000000000000007</c:v>
                </c:pt>
                <c:pt idx="120">
                  <c:v>3.01</c:v>
                </c:pt>
                <c:pt idx="121">
                  <c:v>0.53</c:v>
                </c:pt>
                <c:pt idx="122">
                  <c:v>0.54</c:v>
                </c:pt>
                <c:pt idx="123">
                  <c:v>0.13</c:v>
                </c:pt>
                <c:pt idx="124">
                  <c:v>0.2</c:v>
                </c:pt>
                <c:pt idx="125">
                  <c:v>8.0000000000000016E-2</c:v>
                </c:pt>
                <c:pt idx="126">
                  <c:v>0.91</c:v>
                </c:pt>
                <c:pt idx="127">
                  <c:v>0.26</c:v>
                </c:pt>
                <c:pt idx="128">
                  <c:v>0.13</c:v>
                </c:pt>
                <c:pt idx="129">
                  <c:v>0.13</c:v>
                </c:pt>
                <c:pt idx="130">
                  <c:v>0.28000000000000008</c:v>
                </c:pt>
                <c:pt idx="131">
                  <c:v>0.75000000000000011</c:v>
                </c:pt>
                <c:pt idx="132">
                  <c:v>0.25</c:v>
                </c:pt>
                <c:pt idx="133">
                  <c:v>0.13</c:v>
                </c:pt>
                <c:pt idx="134">
                  <c:v>0.33000000000000007</c:v>
                </c:pt>
                <c:pt idx="135">
                  <c:v>0.51</c:v>
                </c:pt>
                <c:pt idx="136">
                  <c:v>0.23</c:v>
                </c:pt>
                <c:pt idx="137">
                  <c:v>0.29000000000000004</c:v>
                </c:pt>
                <c:pt idx="138">
                  <c:v>0.13</c:v>
                </c:pt>
                <c:pt idx="139">
                  <c:v>0.5</c:v>
                </c:pt>
                <c:pt idx="140">
                  <c:v>0.46</c:v>
                </c:pt>
                <c:pt idx="141">
                  <c:v>0.42000000000000004</c:v>
                </c:pt>
                <c:pt idx="142">
                  <c:v>0.21000000000000002</c:v>
                </c:pt>
                <c:pt idx="143">
                  <c:v>0.33000000000000007</c:v>
                </c:pt>
                <c:pt idx="144">
                  <c:v>8.0000000000000016E-2</c:v>
                </c:pt>
                <c:pt idx="145">
                  <c:v>0.19</c:v>
                </c:pt>
                <c:pt idx="146">
                  <c:v>0.37000000000000005</c:v>
                </c:pt>
                <c:pt idx="147">
                  <c:v>0.30000000000000004</c:v>
                </c:pt>
                <c:pt idx="148">
                  <c:v>0.41000000000000003</c:v>
                </c:pt>
                <c:pt idx="149">
                  <c:v>0.18000000000000002</c:v>
                </c:pt>
                <c:pt idx="150">
                  <c:v>0.24000000000000002</c:v>
                </c:pt>
                <c:pt idx="151">
                  <c:v>0.28000000000000008</c:v>
                </c:pt>
                <c:pt idx="152">
                  <c:v>0.22</c:v>
                </c:pt>
              </c:numCache>
            </c:numRef>
          </c:xVal>
          <c:yVal>
            <c:numRef>
              <c:f>Sheet3!$F$2:$F$154</c:f>
              <c:numCache>
                <c:formatCode>General</c:formatCode>
                <c:ptCount val="153"/>
                <c:pt idx="0">
                  <c:v>0.4100000000000002</c:v>
                </c:pt>
                <c:pt idx="1">
                  <c:v>0.32000000000000034</c:v>
                </c:pt>
                <c:pt idx="2">
                  <c:v>0.39000000000000062</c:v>
                </c:pt>
                <c:pt idx="3">
                  <c:v>0.40000000000000036</c:v>
                </c:pt>
                <c:pt idx="4">
                  <c:v>0.42000000000000004</c:v>
                </c:pt>
                <c:pt idx="5">
                  <c:v>0.56999999999999951</c:v>
                </c:pt>
                <c:pt idx="6">
                  <c:v>0.2800000000000003</c:v>
                </c:pt>
                <c:pt idx="7">
                  <c:v>0.26000000000000068</c:v>
                </c:pt>
                <c:pt idx="8">
                  <c:v>0.53000000000000025</c:v>
                </c:pt>
                <c:pt idx="9">
                  <c:v>0.60000000000000064</c:v>
                </c:pt>
                <c:pt idx="10">
                  <c:v>0.61000000000000043</c:v>
                </c:pt>
                <c:pt idx="11">
                  <c:v>0.40000000000000036</c:v>
                </c:pt>
                <c:pt idx="12">
                  <c:v>0.31999999999999951</c:v>
                </c:pt>
                <c:pt idx="13">
                  <c:v>1.1200000000000001</c:v>
                </c:pt>
                <c:pt idx="14">
                  <c:v>0.54999999999999982</c:v>
                </c:pt>
                <c:pt idx="15">
                  <c:v>0.46</c:v>
                </c:pt>
                <c:pt idx="16">
                  <c:v>0.53000000000000025</c:v>
                </c:pt>
                <c:pt idx="17">
                  <c:v>0.5</c:v>
                </c:pt>
                <c:pt idx="18">
                  <c:v>0.63</c:v>
                </c:pt>
                <c:pt idx="19">
                  <c:v>0.20000000000000021</c:v>
                </c:pt>
                <c:pt idx="20">
                  <c:v>0.5</c:v>
                </c:pt>
                <c:pt idx="21">
                  <c:v>0.42999999999999983</c:v>
                </c:pt>
                <c:pt idx="22">
                  <c:v>0.51999999999999968</c:v>
                </c:pt>
                <c:pt idx="23">
                  <c:v>0.46999999999999986</c:v>
                </c:pt>
                <c:pt idx="24">
                  <c:v>0.16000000000000014</c:v>
                </c:pt>
                <c:pt idx="25">
                  <c:v>0.46999999999999986</c:v>
                </c:pt>
                <c:pt idx="26">
                  <c:v>0.63</c:v>
                </c:pt>
                <c:pt idx="27">
                  <c:v>0.33000000000000013</c:v>
                </c:pt>
                <c:pt idx="28">
                  <c:v>0.5</c:v>
                </c:pt>
                <c:pt idx="29">
                  <c:v>0.41999999999999954</c:v>
                </c:pt>
                <c:pt idx="30">
                  <c:v>0.61000000000000043</c:v>
                </c:pt>
                <c:pt idx="31">
                  <c:v>0.37000000000000016</c:v>
                </c:pt>
                <c:pt idx="32">
                  <c:v>0.48000000000000048</c:v>
                </c:pt>
                <c:pt idx="33">
                  <c:v>0.67000000000000093</c:v>
                </c:pt>
                <c:pt idx="34">
                  <c:v>0.47000000000000069</c:v>
                </c:pt>
                <c:pt idx="35">
                  <c:v>0.20000000000000021</c:v>
                </c:pt>
                <c:pt idx="36">
                  <c:v>0.5</c:v>
                </c:pt>
                <c:pt idx="37">
                  <c:v>0.39999999999999958</c:v>
                </c:pt>
                <c:pt idx="38">
                  <c:v>0.30999999999999972</c:v>
                </c:pt>
                <c:pt idx="39">
                  <c:v>0.7599999999999999</c:v>
                </c:pt>
                <c:pt idx="40">
                  <c:v>1.0899999999999996</c:v>
                </c:pt>
                <c:pt idx="41">
                  <c:v>0.58999999999999986</c:v>
                </c:pt>
                <c:pt idx="42">
                  <c:v>0.35000000000000059</c:v>
                </c:pt>
                <c:pt idx="43">
                  <c:v>0.2800000000000003</c:v>
                </c:pt>
                <c:pt idx="44">
                  <c:v>0.79999999999999893</c:v>
                </c:pt>
                <c:pt idx="45">
                  <c:v>0.46999999999999986</c:v>
                </c:pt>
                <c:pt idx="46">
                  <c:v>0.38</c:v>
                </c:pt>
                <c:pt idx="47">
                  <c:v>0.63</c:v>
                </c:pt>
                <c:pt idx="48">
                  <c:v>0.59999999999999953</c:v>
                </c:pt>
                <c:pt idx="49">
                  <c:v>0.62000000000000022</c:v>
                </c:pt>
                <c:pt idx="50">
                  <c:v>0.38999999999999979</c:v>
                </c:pt>
                <c:pt idx="51">
                  <c:v>0.51999999999999968</c:v>
                </c:pt>
                <c:pt idx="52">
                  <c:v>0.6900000000000005</c:v>
                </c:pt>
                <c:pt idx="53">
                  <c:v>0.36999999999999933</c:v>
                </c:pt>
                <c:pt idx="54">
                  <c:v>0.48000000000000048</c:v>
                </c:pt>
                <c:pt idx="55">
                  <c:v>0.75000000000000011</c:v>
                </c:pt>
                <c:pt idx="56">
                  <c:v>0.53000000000000114</c:v>
                </c:pt>
                <c:pt idx="57">
                  <c:v>0.46</c:v>
                </c:pt>
                <c:pt idx="58">
                  <c:v>0.54</c:v>
                </c:pt>
                <c:pt idx="59">
                  <c:v>0.30999999999999972</c:v>
                </c:pt>
                <c:pt idx="60">
                  <c:v>0.33000000000000013</c:v>
                </c:pt>
                <c:pt idx="61">
                  <c:v>0.5</c:v>
                </c:pt>
                <c:pt idx="62">
                  <c:v>0.66000000000000025</c:v>
                </c:pt>
                <c:pt idx="63">
                  <c:v>0.29999999999999988</c:v>
                </c:pt>
                <c:pt idx="64">
                  <c:v>0.48000000000000048</c:v>
                </c:pt>
                <c:pt idx="65">
                  <c:v>8.9999999999999886E-2</c:v>
                </c:pt>
                <c:pt idx="66">
                  <c:v>0.60000000000000064</c:v>
                </c:pt>
                <c:pt idx="67">
                  <c:v>0.46</c:v>
                </c:pt>
                <c:pt idx="68">
                  <c:v>0.7599999999999999</c:v>
                </c:pt>
                <c:pt idx="69">
                  <c:v>0.39000000000000062</c:v>
                </c:pt>
                <c:pt idx="70">
                  <c:v>0.22000000000000064</c:v>
                </c:pt>
                <c:pt idx="71">
                  <c:v>0.52000000000000057</c:v>
                </c:pt>
                <c:pt idx="72">
                  <c:v>0.5</c:v>
                </c:pt>
                <c:pt idx="73">
                  <c:v>0.47000000000000069</c:v>
                </c:pt>
                <c:pt idx="74">
                  <c:v>0.16000000000000014</c:v>
                </c:pt>
                <c:pt idx="75">
                  <c:v>0.79999999999999893</c:v>
                </c:pt>
                <c:pt idx="76">
                  <c:v>0.40000000000000036</c:v>
                </c:pt>
                <c:pt idx="77">
                  <c:v>0.64000000000000079</c:v>
                </c:pt>
                <c:pt idx="78">
                  <c:v>0.38000000000000084</c:v>
                </c:pt>
                <c:pt idx="79">
                  <c:v>0.29999999999999988</c:v>
                </c:pt>
                <c:pt idx="80">
                  <c:v>0.53000000000000025</c:v>
                </c:pt>
                <c:pt idx="81">
                  <c:v>0.56999999999999951</c:v>
                </c:pt>
                <c:pt idx="82">
                  <c:v>0.51999999999999968</c:v>
                </c:pt>
                <c:pt idx="83">
                  <c:v>0.78000000000000025</c:v>
                </c:pt>
                <c:pt idx="84">
                  <c:v>0.67</c:v>
                </c:pt>
                <c:pt idx="85">
                  <c:v>0.34999999999999976</c:v>
                </c:pt>
                <c:pt idx="86">
                  <c:v>0.1199999999999992</c:v>
                </c:pt>
                <c:pt idx="87">
                  <c:v>0.6800000000000006</c:v>
                </c:pt>
                <c:pt idx="88">
                  <c:v>0.30000000000000077</c:v>
                </c:pt>
                <c:pt idx="89">
                  <c:v>0.54999999999999982</c:v>
                </c:pt>
                <c:pt idx="90">
                  <c:v>0.54</c:v>
                </c:pt>
                <c:pt idx="91">
                  <c:v>0.5</c:v>
                </c:pt>
                <c:pt idx="92">
                  <c:v>0.72999999999999965</c:v>
                </c:pt>
                <c:pt idx="93">
                  <c:v>0.52000000000000057</c:v>
                </c:pt>
                <c:pt idx="94">
                  <c:v>0.20000000000000021</c:v>
                </c:pt>
                <c:pt idx="95">
                  <c:v>0.36000000000000032</c:v>
                </c:pt>
                <c:pt idx="96">
                  <c:v>0.64999999999999969</c:v>
                </c:pt>
                <c:pt idx="97">
                  <c:v>0.30000000000000077</c:v>
                </c:pt>
                <c:pt idx="98">
                  <c:v>0.44000000000000039</c:v>
                </c:pt>
                <c:pt idx="99">
                  <c:v>0.54</c:v>
                </c:pt>
                <c:pt idx="100">
                  <c:v>0.58000000000000007</c:v>
                </c:pt>
                <c:pt idx="101">
                  <c:v>0.46999999999999986</c:v>
                </c:pt>
                <c:pt idx="102">
                  <c:v>0.71999999999999975</c:v>
                </c:pt>
                <c:pt idx="103">
                  <c:v>0.16999999999999996</c:v>
                </c:pt>
                <c:pt idx="104">
                  <c:v>0.40000000000000036</c:v>
                </c:pt>
                <c:pt idx="105">
                  <c:v>0.94999999999999973</c:v>
                </c:pt>
                <c:pt idx="106">
                  <c:v>0.4100000000000002</c:v>
                </c:pt>
                <c:pt idx="107">
                  <c:v>0.38999999999999979</c:v>
                </c:pt>
                <c:pt idx="108">
                  <c:v>0.37999999999999912</c:v>
                </c:pt>
                <c:pt idx="109">
                  <c:v>0.5700000000000004</c:v>
                </c:pt>
                <c:pt idx="110">
                  <c:v>0.36000000000000032</c:v>
                </c:pt>
                <c:pt idx="111">
                  <c:v>0.2800000000000003</c:v>
                </c:pt>
                <c:pt idx="112">
                  <c:v>0.31999999999999951</c:v>
                </c:pt>
                <c:pt idx="113">
                  <c:v>0.38999999999999979</c:v>
                </c:pt>
                <c:pt idx="114">
                  <c:v>0.38999999999999979</c:v>
                </c:pt>
                <c:pt idx="115">
                  <c:v>0.65000000000000058</c:v>
                </c:pt>
                <c:pt idx="116">
                  <c:v>0.20000000000000021</c:v>
                </c:pt>
                <c:pt idx="117">
                  <c:v>0.45000000000000018</c:v>
                </c:pt>
                <c:pt idx="118">
                  <c:v>0.37000000000000016</c:v>
                </c:pt>
                <c:pt idx="119">
                  <c:v>0.38999999999999979</c:v>
                </c:pt>
                <c:pt idx="120">
                  <c:v>0.26999999999999963</c:v>
                </c:pt>
                <c:pt idx="121">
                  <c:v>0.29999999999999988</c:v>
                </c:pt>
                <c:pt idx="122">
                  <c:v>0.34999999999999976</c:v>
                </c:pt>
                <c:pt idx="123">
                  <c:v>0.61000000000000043</c:v>
                </c:pt>
                <c:pt idx="124">
                  <c:v>0.59000000000000064</c:v>
                </c:pt>
                <c:pt idx="125">
                  <c:v>0.85999999999999954</c:v>
                </c:pt>
                <c:pt idx="126">
                  <c:v>0.29000000000000009</c:v>
                </c:pt>
                <c:pt idx="127">
                  <c:v>0.50999999999999979</c:v>
                </c:pt>
                <c:pt idx="128">
                  <c:v>0.7699999999999998</c:v>
                </c:pt>
                <c:pt idx="129">
                  <c:v>0.64000000000000079</c:v>
                </c:pt>
                <c:pt idx="130">
                  <c:v>0.5</c:v>
                </c:pt>
                <c:pt idx="131">
                  <c:v>0.29000000000000009</c:v>
                </c:pt>
                <c:pt idx="132">
                  <c:v>0.55000000000000071</c:v>
                </c:pt>
                <c:pt idx="133">
                  <c:v>0.66000000000000025</c:v>
                </c:pt>
                <c:pt idx="134">
                  <c:v>0.5</c:v>
                </c:pt>
                <c:pt idx="135">
                  <c:v>0.30999999999999972</c:v>
                </c:pt>
                <c:pt idx="136">
                  <c:v>0.50999999999999979</c:v>
                </c:pt>
                <c:pt idx="137">
                  <c:v>0.47999999999999965</c:v>
                </c:pt>
                <c:pt idx="138">
                  <c:v>0.59999999999999953</c:v>
                </c:pt>
                <c:pt idx="139">
                  <c:v>0.34999999999999976</c:v>
                </c:pt>
                <c:pt idx="140">
                  <c:v>0.41999999999999915</c:v>
                </c:pt>
                <c:pt idx="141">
                  <c:v>0.33999999999999997</c:v>
                </c:pt>
                <c:pt idx="142">
                  <c:v>0.50999999999999979</c:v>
                </c:pt>
                <c:pt idx="143">
                  <c:v>0.4499999999999994</c:v>
                </c:pt>
                <c:pt idx="144">
                  <c:v>0.67</c:v>
                </c:pt>
                <c:pt idx="145">
                  <c:v>0.51000000000000068</c:v>
                </c:pt>
                <c:pt idx="146">
                  <c:v>0.33999999999999997</c:v>
                </c:pt>
                <c:pt idx="147">
                  <c:v>0.42999999999999983</c:v>
                </c:pt>
                <c:pt idx="148">
                  <c:v>0.38</c:v>
                </c:pt>
                <c:pt idx="149">
                  <c:v>0.49000000000000027</c:v>
                </c:pt>
                <c:pt idx="150">
                  <c:v>0.47999999999999965</c:v>
                </c:pt>
                <c:pt idx="151">
                  <c:v>0.51000000000000068</c:v>
                </c:pt>
                <c:pt idx="152">
                  <c:v>0.42000000000000004</c:v>
                </c:pt>
              </c:numCache>
            </c:numRef>
          </c:yVal>
        </c:ser>
        <c:dLbls/>
        <c:axId val="142839808"/>
        <c:axId val="142841728"/>
      </c:scatterChart>
      <c:valAx>
        <c:axId val="142839808"/>
        <c:scaling>
          <c:orientation val="minMax"/>
          <c:max val="3"/>
        </c:scaling>
        <c:axPos val="b"/>
        <c:maj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1:1 EC, dS/m</a:t>
                </a:r>
              </a:p>
            </c:rich>
          </c:tx>
        </c:title>
        <c:numFmt formatCode="0.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2841728"/>
        <c:crossesAt val="-15"/>
        <c:crossBetween val="midCat"/>
        <c:majorUnit val="0.5"/>
      </c:valAx>
      <c:valAx>
        <c:axId val="142841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soil water pH - 0.01 M CaCl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 pH</a:t>
                </a:r>
              </a:p>
            </c:rich>
          </c:tx>
          <c:layout>
            <c:manualLayout>
              <c:xMode val="edge"/>
              <c:yMode val="edge"/>
              <c:x val="9.9835958005249376E-3"/>
              <c:y val="9.6422820458253539E-2"/>
            </c:manualLayout>
          </c:layout>
        </c:title>
        <c:numFmt formatCode="0.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283980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28247361936901"/>
          <c:y val="3.5848917322834656E-2"/>
          <c:w val="0.79123145321120569"/>
          <c:h val="0.79351197506561666"/>
        </c:manualLayout>
      </c:layout>
      <c:scatterChart>
        <c:scatterStyle val="lineMarker"/>
        <c:ser>
          <c:idx val="0"/>
          <c:order val="0"/>
          <c:tx>
            <c:v>Ion selective electrode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Sheet4!$E$2:$E$154</c:f>
              <c:numCache>
                <c:formatCode>General</c:formatCode>
                <c:ptCount val="153"/>
                <c:pt idx="0">
                  <c:v>34.200000000000003</c:v>
                </c:pt>
                <c:pt idx="1">
                  <c:v>6.2</c:v>
                </c:pt>
                <c:pt idx="2">
                  <c:v>47.7</c:v>
                </c:pt>
                <c:pt idx="3">
                  <c:v>47</c:v>
                </c:pt>
                <c:pt idx="4">
                  <c:v>2.8</c:v>
                </c:pt>
                <c:pt idx="5">
                  <c:v>1.9000000000000001</c:v>
                </c:pt>
                <c:pt idx="6">
                  <c:v>10.200000000000001</c:v>
                </c:pt>
                <c:pt idx="7">
                  <c:v>17.399999999999999</c:v>
                </c:pt>
                <c:pt idx="8">
                  <c:v>29.5</c:v>
                </c:pt>
                <c:pt idx="9">
                  <c:v>108</c:v>
                </c:pt>
                <c:pt idx="10">
                  <c:v>9</c:v>
                </c:pt>
                <c:pt idx="11">
                  <c:v>18.5</c:v>
                </c:pt>
                <c:pt idx="12">
                  <c:v>16</c:v>
                </c:pt>
                <c:pt idx="13">
                  <c:v>8.5</c:v>
                </c:pt>
                <c:pt idx="14">
                  <c:v>23</c:v>
                </c:pt>
                <c:pt idx="15">
                  <c:v>18</c:v>
                </c:pt>
                <c:pt idx="16">
                  <c:v>3.2</c:v>
                </c:pt>
                <c:pt idx="17">
                  <c:v>11.7</c:v>
                </c:pt>
                <c:pt idx="18">
                  <c:v>9.8000000000000007</c:v>
                </c:pt>
                <c:pt idx="19">
                  <c:v>24</c:v>
                </c:pt>
                <c:pt idx="20">
                  <c:v>13.6</c:v>
                </c:pt>
                <c:pt idx="21">
                  <c:v>14.4</c:v>
                </c:pt>
                <c:pt idx="22">
                  <c:v>17</c:v>
                </c:pt>
                <c:pt idx="23">
                  <c:v>2.4</c:v>
                </c:pt>
                <c:pt idx="24">
                  <c:v>33.6</c:v>
                </c:pt>
                <c:pt idx="25">
                  <c:v>12</c:v>
                </c:pt>
                <c:pt idx="26">
                  <c:v>1.8</c:v>
                </c:pt>
                <c:pt idx="27">
                  <c:v>76.900000000000006</c:v>
                </c:pt>
                <c:pt idx="28">
                  <c:v>17.3</c:v>
                </c:pt>
                <c:pt idx="29">
                  <c:v>11.3</c:v>
                </c:pt>
                <c:pt idx="30">
                  <c:v>3.8</c:v>
                </c:pt>
                <c:pt idx="31">
                  <c:v>47.6</c:v>
                </c:pt>
                <c:pt idx="32">
                  <c:v>20</c:v>
                </c:pt>
                <c:pt idx="33">
                  <c:v>7</c:v>
                </c:pt>
                <c:pt idx="34">
                  <c:v>13.4</c:v>
                </c:pt>
                <c:pt idx="35">
                  <c:v>106</c:v>
                </c:pt>
                <c:pt idx="36">
                  <c:v>11.7</c:v>
                </c:pt>
                <c:pt idx="37">
                  <c:v>9.6</c:v>
                </c:pt>
                <c:pt idx="38">
                  <c:v>35.800000000000011</c:v>
                </c:pt>
                <c:pt idx="39">
                  <c:v>2.4</c:v>
                </c:pt>
                <c:pt idx="40">
                  <c:v>4</c:v>
                </c:pt>
                <c:pt idx="41">
                  <c:v>11.6</c:v>
                </c:pt>
                <c:pt idx="42">
                  <c:v>3</c:v>
                </c:pt>
                <c:pt idx="43">
                  <c:v>77.5</c:v>
                </c:pt>
                <c:pt idx="44">
                  <c:v>2.6</c:v>
                </c:pt>
                <c:pt idx="45">
                  <c:v>11.4</c:v>
                </c:pt>
                <c:pt idx="46">
                  <c:v>48.5</c:v>
                </c:pt>
                <c:pt idx="47">
                  <c:v>6</c:v>
                </c:pt>
                <c:pt idx="48">
                  <c:v>2.2000000000000002</c:v>
                </c:pt>
                <c:pt idx="49">
                  <c:v>9.9</c:v>
                </c:pt>
                <c:pt idx="50">
                  <c:v>46</c:v>
                </c:pt>
                <c:pt idx="51">
                  <c:v>15</c:v>
                </c:pt>
                <c:pt idx="52">
                  <c:v>3.6</c:v>
                </c:pt>
                <c:pt idx="53">
                  <c:v>28.4</c:v>
                </c:pt>
                <c:pt idx="54">
                  <c:v>6</c:v>
                </c:pt>
                <c:pt idx="55">
                  <c:v>12.8</c:v>
                </c:pt>
                <c:pt idx="56">
                  <c:v>11.5</c:v>
                </c:pt>
                <c:pt idx="57">
                  <c:v>9</c:v>
                </c:pt>
                <c:pt idx="58">
                  <c:v>26.4</c:v>
                </c:pt>
                <c:pt idx="59">
                  <c:v>14.5</c:v>
                </c:pt>
                <c:pt idx="60">
                  <c:v>51.5</c:v>
                </c:pt>
                <c:pt idx="61">
                  <c:v>7.7</c:v>
                </c:pt>
                <c:pt idx="62">
                  <c:v>8.8000000000000007</c:v>
                </c:pt>
                <c:pt idx="63">
                  <c:v>63.3</c:v>
                </c:pt>
                <c:pt idx="64">
                  <c:v>6.7</c:v>
                </c:pt>
                <c:pt idx="65">
                  <c:v>72.400000000000006</c:v>
                </c:pt>
                <c:pt idx="66">
                  <c:v>5.2</c:v>
                </c:pt>
                <c:pt idx="67">
                  <c:v>12.5</c:v>
                </c:pt>
                <c:pt idx="68">
                  <c:v>5</c:v>
                </c:pt>
                <c:pt idx="69">
                  <c:v>23.4</c:v>
                </c:pt>
                <c:pt idx="70">
                  <c:v>72.8</c:v>
                </c:pt>
                <c:pt idx="71">
                  <c:v>14</c:v>
                </c:pt>
                <c:pt idx="72">
                  <c:v>21.3</c:v>
                </c:pt>
                <c:pt idx="73">
                  <c:v>29.3</c:v>
                </c:pt>
                <c:pt idx="74">
                  <c:v>181</c:v>
                </c:pt>
                <c:pt idx="75">
                  <c:v>14</c:v>
                </c:pt>
                <c:pt idx="76">
                  <c:v>30.8</c:v>
                </c:pt>
                <c:pt idx="77">
                  <c:v>6.4</c:v>
                </c:pt>
                <c:pt idx="78">
                  <c:v>45.8</c:v>
                </c:pt>
                <c:pt idx="79">
                  <c:v>87.9</c:v>
                </c:pt>
                <c:pt idx="80">
                  <c:v>3.7</c:v>
                </c:pt>
                <c:pt idx="81">
                  <c:v>5.5</c:v>
                </c:pt>
                <c:pt idx="82">
                  <c:v>24</c:v>
                </c:pt>
                <c:pt idx="83">
                  <c:v>1.8</c:v>
                </c:pt>
                <c:pt idx="84">
                  <c:v>7</c:v>
                </c:pt>
                <c:pt idx="85">
                  <c:v>22.9</c:v>
                </c:pt>
                <c:pt idx="86">
                  <c:v>44.8</c:v>
                </c:pt>
                <c:pt idx="87">
                  <c:v>2.8</c:v>
                </c:pt>
                <c:pt idx="88">
                  <c:v>60</c:v>
                </c:pt>
                <c:pt idx="89">
                  <c:v>19.899999999999999</c:v>
                </c:pt>
                <c:pt idx="90">
                  <c:v>14.5</c:v>
                </c:pt>
                <c:pt idx="91">
                  <c:v>3.5</c:v>
                </c:pt>
                <c:pt idx="92">
                  <c:v>1.5</c:v>
                </c:pt>
                <c:pt idx="93">
                  <c:v>8</c:v>
                </c:pt>
                <c:pt idx="94">
                  <c:v>11.9</c:v>
                </c:pt>
                <c:pt idx="95">
                  <c:v>47.9</c:v>
                </c:pt>
                <c:pt idx="96">
                  <c:v>8.9</c:v>
                </c:pt>
                <c:pt idx="97">
                  <c:v>20</c:v>
                </c:pt>
                <c:pt idx="98">
                  <c:v>36.700000000000003</c:v>
                </c:pt>
                <c:pt idx="99">
                  <c:v>20.3</c:v>
                </c:pt>
                <c:pt idx="100">
                  <c:v>5.0999999999999996</c:v>
                </c:pt>
                <c:pt idx="101">
                  <c:v>74.5</c:v>
                </c:pt>
                <c:pt idx="102">
                  <c:v>4.2</c:v>
                </c:pt>
                <c:pt idx="103">
                  <c:v>69</c:v>
                </c:pt>
                <c:pt idx="104">
                  <c:v>49.6</c:v>
                </c:pt>
                <c:pt idx="105">
                  <c:v>6.3</c:v>
                </c:pt>
                <c:pt idx="106">
                  <c:v>29.9</c:v>
                </c:pt>
                <c:pt idx="107">
                  <c:v>28.5</c:v>
                </c:pt>
                <c:pt idx="108">
                  <c:v>39.6</c:v>
                </c:pt>
                <c:pt idx="109">
                  <c:v>4.3</c:v>
                </c:pt>
                <c:pt idx="110">
                  <c:v>24.1</c:v>
                </c:pt>
                <c:pt idx="111">
                  <c:v>62</c:v>
                </c:pt>
                <c:pt idx="112">
                  <c:v>44.7</c:v>
                </c:pt>
                <c:pt idx="113">
                  <c:v>76.5</c:v>
                </c:pt>
                <c:pt idx="114">
                  <c:v>19.5</c:v>
                </c:pt>
                <c:pt idx="115">
                  <c:v>11</c:v>
                </c:pt>
                <c:pt idx="116">
                  <c:v>115</c:v>
                </c:pt>
                <c:pt idx="117">
                  <c:v>25.5</c:v>
                </c:pt>
                <c:pt idx="118">
                  <c:v>43.1</c:v>
                </c:pt>
                <c:pt idx="119">
                  <c:v>27.2</c:v>
                </c:pt>
                <c:pt idx="120">
                  <c:v>22.7</c:v>
                </c:pt>
                <c:pt idx="121">
                  <c:v>56</c:v>
                </c:pt>
                <c:pt idx="122">
                  <c:v>22.2</c:v>
                </c:pt>
                <c:pt idx="123">
                  <c:v>2.7</c:v>
                </c:pt>
                <c:pt idx="124">
                  <c:v>4.3099999999999996</c:v>
                </c:pt>
                <c:pt idx="125">
                  <c:v>1.5</c:v>
                </c:pt>
                <c:pt idx="126">
                  <c:v>53</c:v>
                </c:pt>
                <c:pt idx="127">
                  <c:v>20.5</c:v>
                </c:pt>
                <c:pt idx="128">
                  <c:v>2.1</c:v>
                </c:pt>
                <c:pt idx="129">
                  <c:v>8</c:v>
                </c:pt>
                <c:pt idx="130">
                  <c:v>9.4</c:v>
                </c:pt>
                <c:pt idx="131">
                  <c:v>122</c:v>
                </c:pt>
                <c:pt idx="132">
                  <c:v>8.44</c:v>
                </c:pt>
                <c:pt idx="133">
                  <c:v>11</c:v>
                </c:pt>
                <c:pt idx="134">
                  <c:v>11</c:v>
                </c:pt>
                <c:pt idx="135">
                  <c:v>19.2</c:v>
                </c:pt>
                <c:pt idx="136">
                  <c:v>5</c:v>
                </c:pt>
                <c:pt idx="137">
                  <c:v>11.1</c:v>
                </c:pt>
                <c:pt idx="138">
                  <c:v>11.2</c:v>
                </c:pt>
                <c:pt idx="139">
                  <c:v>37.200000000000003</c:v>
                </c:pt>
                <c:pt idx="140">
                  <c:v>8.4</c:v>
                </c:pt>
                <c:pt idx="141">
                  <c:v>5.9300000000000006</c:v>
                </c:pt>
                <c:pt idx="142">
                  <c:v>14</c:v>
                </c:pt>
                <c:pt idx="143">
                  <c:v>11.6</c:v>
                </c:pt>
                <c:pt idx="144">
                  <c:v>5.3</c:v>
                </c:pt>
                <c:pt idx="145">
                  <c:v>10</c:v>
                </c:pt>
                <c:pt idx="146">
                  <c:v>24</c:v>
                </c:pt>
                <c:pt idx="147">
                  <c:v>11</c:v>
                </c:pt>
                <c:pt idx="148">
                  <c:v>28.7</c:v>
                </c:pt>
                <c:pt idx="149">
                  <c:v>9.82</c:v>
                </c:pt>
                <c:pt idx="150">
                  <c:v>10.7</c:v>
                </c:pt>
                <c:pt idx="151">
                  <c:v>4.72</c:v>
                </c:pt>
                <c:pt idx="152">
                  <c:v>5.78</c:v>
                </c:pt>
              </c:numCache>
            </c:numRef>
          </c:xVal>
          <c:yVal>
            <c:numRef>
              <c:f>Sheet4!$G$2:$G$154</c:f>
              <c:numCache>
                <c:formatCode>0.0</c:formatCode>
                <c:ptCount val="153"/>
                <c:pt idx="0">
                  <c:v>14.912280701754382</c:v>
                </c:pt>
                <c:pt idx="1">
                  <c:v>17.741935483870968</c:v>
                </c:pt>
                <c:pt idx="2">
                  <c:v>18.238993710691826</c:v>
                </c:pt>
                <c:pt idx="3">
                  <c:v>13.829787234042556</c:v>
                </c:pt>
                <c:pt idx="4">
                  <c:v>21.428571428571427</c:v>
                </c:pt>
                <c:pt idx="5">
                  <c:v>26.315789473684209</c:v>
                </c:pt>
                <c:pt idx="6">
                  <c:v>18.627450980392158</c:v>
                </c:pt>
                <c:pt idx="7">
                  <c:v>13.793103448275859</c:v>
                </c:pt>
                <c:pt idx="8">
                  <c:v>16.271186440677962</c:v>
                </c:pt>
                <c:pt idx="9">
                  <c:v>11.851851851851853</c:v>
                </c:pt>
                <c:pt idx="10">
                  <c:v>22.222222222222214</c:v>
                </c:pt>
                <c:pt idx="11">
                  <c:v>15.135135135135133</c:v>
                </c:pt>
                <c:pt idx="12">
                  <c:v>18.125</c:v>
                </c:pt>
                <c:pt idx="13">
                  <c:v>17.647058823529417</c:v>
                </c:pt>
                <c:pt idx="14">
                  <c:v>19.565217391304341</c:v>
                </c:pt>
                <c:pt idx="15">
                  <c:v>16.666666666666664</c:v>
                </c:pt>
                <c:pt idx="16">
                  <c:v>25</c:v>
                </c:pt>
                <c:pt idx="17">
                  <c:v>18.803418803418808</c:v>
                </c:pt>
                <c:pt idx="18">
                  <c:v>21.428571428571427</c:v>
                </c:pt>
                <c:pt idx="19">
                  <c:v>20.833333333333329</c:v>
                </c:pt>
                <c:pt idx="20">
                  <c:v>19.117647058823533</c:v>
                </c:pt>
                <c:pt idx="21">
                  <c:v>14.583333333333334</c:v>
                </c:pt>
                <c:pt idx="22">
                  <c:v>8.8235294117647065</c:v>
                </c:pt>
                <c:pt idx="23">
                  <c:v>50</c:v>
                </c:pt>
                <c:pt idx="24">
                  <c:v>16.666666666666664</c:v>
                </c:pt>
                <c:pt idx="25">
                  <c:v>25</c:v>
                </c:pt>
                <c:pt idx="26">
                  <c:v>61.111111111111114</c:v>
                </c:pt>
                <c:pt idx="27">
                  <c:v>24.707412223667095</c:v>
                </c:pt>
                <c:pt idx="28">
                  <c:v>15.028901734104045</c:v>
                </c:pt>
                <c:pt idx="29">
                  <c:v>20.353982300884955</c:v>
                </c:pt>
                <c:pt idx="30">
                  <c:v>18.421052631578938</c:v>
                </c:pt>
                <c:pt idx="31">
                  <c:v>14.915966386554622</c:v>
                </c:pt>
                <c:pt idx="32">
                  <c:v>9.5</c:v>
                </c:pt>
                <c:pt idx="33">
                  <c:v>15.714285714285717</c:v>
                </c:pt>
                <c:pt idx="34">
                  <c:v>10.447761194029848</c:v>
                </c:pt>
                <c:pt idx="35">
                  <c:v>32.075471698113205</c:v>
                </c:pt>
                <c:pt idx="36">
                  <c:v>20.512820512820511</c:v>
                </c:pt>
                <c:pt idx="37">
                  <c:v>16.666666666666668</c:v>
                </c:pt>
                <c:pt idx="38">
                  <c:v>18.994413407821224</c:v>
                </c:pt>
                <c:pt idx="39">
                  <c:v>45.833333333333336</c:v>
                </c:pt>
                <c:pt idx="40">
                  <c:v>37.5</c:v>
                </c:pt>
                <c:pt idx="41">
                  <c:v>22.413793103448278</c:v>
                </c:pt>
                <c:pt idx="42">
                  <c:v>25.333333333333329</c:v>
                </c:pt>
                <c:pt idx="43">
                  <c:v>18.451612903225801</c:v>
                </c:pt>
                <c:pt idx="44">
                  <c:v>24.230769230769219</c:v>
                </c:pt>
                <c:pt idx="45">
                  <c:v>14.035087719298248</c:v>
                </c:pt>
                <c:pt idx="46">
                  <c:v>27.010309278350512</c:v>
                </c:pt>
                <c:pt idx="47">
                  <c:v>16.666666666666664</c:v>
                </c:pt>
                <c:pt idx="48">
                  <c:v>45.454545454545439</c:v>
                </c:pt>
                <c:pt idx="49">
                  <c:v>16.161616161616166</c:v>
                </c:pt>
                <c:pt idx="50">
                  <c:v>18.260869565217387</c:v>
                </c:pt>
                <c:pt idx="51">
                  <c:v>15.333333333333332</c:v>
                </c:pt>
                <c:pt idx="52">
                  <c:v>22.222222222222218</c:v>
                </c:pt>
                <c:pt idx="53">
                  <c:v>22.183098591549292</c:v>
                </c:pt>
                <c:pt idx="54">
                  <c:v>13.333333333333334</c:v>
                </c:pt>
                <c:pt idx="55">
                  <c:v>13.281249999999998</c:v>
                </c:pt>
                <c:pt idx="56">
                  <c:v>25.217391304347824</c:v>
                </c:pt>
                <c:pt idx="57">
                  <c:v>32.222222222222229</c:v>
                </c:pt>
                <c:pt idx="58">
                  <c:v>10.984848484848483</c:v>
                </c:pt>
                <c:pt idx="59">
                  <c:v>15.862068965517242</c:v>
                </c:pt>
                <c:pt idx="60">
                  <c:v>15.53398058252427</c:v>
                </c:pt>
                <c:pt idx="61">
                  <c:v>18.181818181818187</c:v>
                </c:pt>
                <c:pt idx="62">
                  <c:v>18.181818181818191</c:v>
                </c:pt>
                <c:pt idx="63">
                  <c:v>11.848341232227488</c:v>
                </c:pt>
                <c:pt idx="64">
                  <c:v>14.925373134328357</c:v>
                </c:pt>
                <c:pt idx="65">
                  <c:v>10.359116022099448</c:v>
                </c:pt>
                <c:pt idx="66">
                  <c:v>23.076923076923073</c:v>
                </c:pt>
                <c:pt idx="67">
                  <c:v>23.2</c:v>
                </c:pt>
                <c:pt idx="68">
                  <c:v>26</c:v>
                </c:pt>
                <c:pt idx="69">
                  <c:v>12.820512820512823</c:v>
                </c:pt>
                <c:pt idx="70">
                  <c:v>20.467032967032967</c:v>
                </c:pt>
                <c:pt idx="71">
                  <c:v>15.714285714285717</c:v>
                </c:pt>
                <c:pt idx="72">
                  <c:v>15.49295774647887</c:v>
                </c:pt>
                <c:pt idx="73">
                  <c:v>6.4846416382252556</c:v>
                </c:pt>
                <c:pt idx="74">
                  <c:v>11.657458563535913</c:v>
                </c:pt>
                <c:pt idx="75">
                  <c:v>42.142857142857153</c:v>
                </c:pt>
                <c:pt idx="76">
                  <c:v>11.038961038961038</c:v>
                </c:pt>
                <c:pt idx="77">
                  <c:v>21.874999999999996</c:v>
                </c:pt>
                <c:pt idx="78">
                  <c:v>14.410480349344981</c:v>
                </c:pt>
                <c:pt idx="79">
                  <c:v>20.591581342434587</c:v>
                </c:pt>
                <c:pt idx="80">
                  <c:v>27.027027027027025</c:v>
                </c:pt>
                <c:pt idx="81">
                  <c:v>18.181818181818191</c:v>
                </c:pt>
                <c:pt idx="82">
                  <c:v>21.666666666666668</c:v>
                </c:pt>
                <c:pt idx="83">
                  <c:v>55.555555555555557</c:v>
                </c:pt>
                <c:pt idx="84">
                  <c:v>14.285714285714286</c:v>
                </c:pt>
                <c:pt idx="85">
                  <c:v>21.397379912663759</c:v>
                </c:pt>
                <c:pt idx="86">
                  <c:v>37.053571428571438</c:v>
                </c:pt>
                <c:pt idx="87">
                  <c:v>39.285714285714292</c:v>
                </c:pt>
                <c:pt idx="88">
                  <c:v>24.333333333333325</c:v>
                </c:pt>
                <c:pt idx="89">
                  <c:v>20.603015075376884</c:v>
                </c:pt>
                <c:pt idx="90">
                  <c:v>37.931034482758605</c:v>
                </c:pt>
                <c:pt idx="91">
                  <c:v>25.714285714285726</c:v>
                </c:pt>
                <c:pt idx="92">
                  <c:v>40</c:v>
                </c:pt>
                <c:pt idx="93">
                  <c:v>17.5</c:v>
                </c:pt>
                <c:pt idx="94">
                  <c:v>24.369747899159659</c:v>
                </c:pt>
                <c:pt idx="95">
                  <c:v>23.799582463465551</c:v>
                </c:pt>
                <c:pt idx="96">
                  <c:v>28.089887640449433</c:v>
                </c:pt>
                <c:pt idx="97">
                  <c:v>17</c:v>
                </c:pt>
                <c:pt idx="98">
                  <c:v>24.795640326975469</c:v>
                </c:pt>
                <c:pt idx="99">
                  <c:v>18.226600985221673</c:v>
                </c:pt>
                <c:pt idx="100">
                  <c:v>17.647058823529417</c:v>
                </c:pt>
                <c:pt idx="101">
                  <c:v>19.19463087248322</c:v>
                </c:pt>
                <c:pt idx="102">
                  <c:v>19.047619047619044</c:v>
                </c:pt>
                <c:pt idx="103">
                  <c:v>19.710144927536227</c:v>
                </c:pt>
                <c:pt idx="104">
                  <c:v>14.314516129032256</c:v>
                </c:pt>
                <c:pt idx="105">
                  <c:v>22.222222222222214</c:v>
                </c:pt>
                <c:pt idx="106">
                  <c:v>15.719063545150501</c:v>
                </c:pt>
                <c:pt idx="107">
                  <c:v>21.052631578947359</c:v>
                </c:pt>
                <c:pt idx="108">
                  <c:v>27.020202020202017</c:v>
                </c:pt>
                <c:pt idx="109">
                  <c:v>48.837209302325576</c:v>
                </c:pt>
                <c:pt idx="110">
                  <c:v>25.726141078838172</c:v>
                </c:pt>
                <c:pt idx="111">
                  <c:v>16.290322580645153</c:v>
                </c:pt>
                <c:pt idx="112">
                  <c:v>26.398210290827734</c:v>
                </c:pt>
                <c:pt idx="113">
                  <c:v>19.607843137254907</c:v>
                </c:pt>
                <c:pt idx="114">
                  <c:v>25.128205128205131</c:v>
                </c:pt>
                <c:pt idx="115">
                  <c:v>12.727272727272723</c:v>
                </c:pt>
                <c:pt idx="116">
                  <c:v>12.173913043478262</c:v>
                </c:pt>
                <c:pt idx="117">
                  <c:v>13.725490196078432</c:v>
                </c:pt>
                <c:pt idx="118">
                  <c:v>19.953596287703007</c:v>
                </c:pt>
                <c:pt idx="119">
                  <c:v>17.279411764705884</c:v>
                </c:pt>
                <c:pt idx="120">
                  <c:v>18.942731277533028</c:v>
                </c:pt>
                <c:pt idx="121">
                  <c:v>16.785714285714281</c:v>
                </c:pt>
                <c:pt idx="122">
                  <c:v>18.468468468468473</c:v>
                </c:pt>
                <c:pt idx="123">
                  <c:v>41.111111111111107</c:v>
                </c:pt>
                <c:pt idx="124">
                  <c:v>55.684454756380497</c:v>
                </c:pt>
                <c:pt idx="125">
                  <c:v>46.66666666666665</c:v>
                </c:pt>
                <c:pt idx="126">
                  <c:v>20.754716981132074</c:v>
                </c:pt>
                <c:pt idx="127">
                  <c:v>12.390243902439025</c:v>
                </c:pt>
                <c:pt idx="128">
                  <c:v>40.476190476190474</c:v>
                </c:pt>
                <c:pt idx="129">
                  <c:v>13.25</c:v>
                </c:pt>
                <c:pt idx="130">
                  <c:v>21.276595744680851</c:v>
                </c:pt>
                <c:pt idx="131">
                  <c:v>16.803278688524593</c:v>
                </c:pt>
                <c:pt idx="132">
                  <c:v>19.668246445497626</c:v>
                </c:pt>
                <c:pt idx="133">
                  <c:v>18.181818181818191</c:v>
                </c:pt>
                <c:pt idx="134">
                  <c:v>45.454545454545439</c:v>
                </c:pt>
                <c:pt idx="135">
                  <c:v>23.28125</c:v>
                </c:pt>
                <c:pt idx="136">
                  <c:v>20</c:v>
                </c:pt>
                <c:pt idx="137">
                  <c:v>26.126126126126124</c:v>
                </c:pt>
                <c:pt idx="138">
                  <c:v>14.642857142857142</c:v>
                </c:pt>
                <c:pt idx="139">
                  <c:v>16.962365591397838</c:v>
                </c:pt>
                <c:pt idx="140">
                  <c:v>22.61904761904762</c:v>
                </c:pt>
                <c:pt idx="141">
                  <c:v>23.271500843170315</c:v>
                </c:pt>
                <c:pt idx="142">
                  <c:v>19.571428571428573</c:v>
                </c:pt>
                <c:pt idx="143">
                  <c:v>22.672413793103445</c:v>
                </c:pt>
                <c:pt idx="144">
                  <c:v>37.169811320754725</c:v>
                </c:pt>
                <c:pt idx="145">
                  <c:v>18.2</c:v>
                </c:pt>
                <c:pt idx="146">
                  <c:v>8.8750000000000018</c:v>
                </c:pt>
                <c:pt idx="147">
                  <c:v>13.81818181818182</c:v>
                </c:pt>
                <c:pt idx="148">
                  <c:v>17.247386759581882</c:v>
                </c:pt>
                <c:pt idx="149">
                  <c:v>19.643584521384927</c:v>
                </c:pt>
                <c:pt idx="150">
                  <c:v>15.140186915887853</c:v>
                </c:pt>
                <c:pt idx="151">
                  <c:v>43.114406779661017</c:v>
                </c:pt>
                <c:pt idx="152">
                  <c:v>24.04844290657438</c:v>
                </c:pt>
              </c:numCache>
            </c:numRef>
          </c:yVal>
        </c:ser>
        <c:ser>
          <c:idx val="1"/>
          <c:order val="1"/>
          <c:tx>
            <c:v>nitrate reduction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Sheet4!$I$2:$I$154</c:f>
              <c:numCache>
                <c:formatCode>General</c:formatCode>
                <c:ptCount val="153"/>
                <c:pt idx="0">
                  <c:v>33.1</c:v>
                </c:pt>
                <c:pt idx="1">
                  <c:v>6.5</c:v>
                </c:pt>
                <c:pt idx="2">
                  <c:v>50.1</c:v>
                </c:pt>
                <c:pt idx="3">
                  <c:v>50</c:v>
                </c:pt>
                <c:pt idx="4">
                  <c:v>1.8</c:v>
                </c:pt>
                <c:pt idx="5">
                  <c:v>1</c:v>
                </c:pt>
                <c:pt idx="6">
                  <c:v>10.9</c:v>
                </c:pt>
                <c:pt idx="7">
                  <c:v>18.100000000000001</c:v>
                </c:pt>
                <c:pt idx="8">
                  <c:v>30.8</c:v>
                </c:pt>
                <c:pt idx="9">
                  <c:v>124</c:v>
                </c:pt>
                <c:pt idx="10">
                  <c:v>9.9</c:v>
                </c:pt>
                <c:pt idx="11">
                  <c:v>19.3</c:v>
                </c:pt>
                <c:pt idx="12">
                  <c:v>18.8</c:v>
                </c:pt>
                <c:pt idx="13">
                  <c:v>9.2000000000000011</c:v>
                </c:pt>
                <c:pt idx="14">
                  <c:v>24</c:v>
                </c:pt>
                <c:pt idx="15">
                  <c:v>18.5</c:v>
                </c:pt>
                <c:pt idx="16">
                  <c:v>3.2</c:v>
                </c:pt>
                <c:pt idx="17">
                  <c:v>12</c:v>
                </c:pt>
                <c:pt idx="18">
                  <c:v>9.5</c:v>
                </c:pt>
                <c:pt idx="19">
                  <c:v>23</c:v>
                </c:pt>
                <c:pt idx="20">
                  <c:v>13.5</c:v>
                </c:pt>
                <c:pt idx="21">
                  <c:v>14.9</c:v>
                </c:pt>
                <c:pt idx="22">
                  <c:v>18.100000000000001</c:v>
                </c:pt>
                <c:pt idx="23">
                  <c:v>1.2</c:v>
                </c:pt>
                <c:pt idx="24">
                  <c:v>33.1</c:v>
                </c:pt>
                <c:pt idx="25">
                  <c:v>10.1</c:v>
                </c:pt>
                <c:pt idx="26">
                  <c:v>1</c:v>
                </c:pt>
                <c:pt idx="27">
                  <c:v>76.599999999999994</c:v>
                </c:pt>
                <c:pt idx="28">
                  <c:v>18.100000000000001</c:v>
                </c:pt>
                <c:pt idx="29">
                  <c:v>10</c:v>
                </c:pt>
                <c:pt idx="30">
                  <c:v>2.8</c:v>
                </c:pt>
                <c:pt idx="31">
                  <c:v>51.8</c:v>
                </c:pt>
                <c:pt idx="32">
                  <c:v>22</c:v>
                </c:pt>
                <c:pt idx="33">
                  <c:v>8</c:v>
                </c:pt>
                <c:pt idx="34">
                  <c:v>15</c:v>
                </c:pt>
                <c:pt idx="35">
                  <c:v>122</c:v>
                </c:pt>
                <c:pt idx="36">
                  <c:v>11.9</c:v>
                </c:pt>
                <c:pt idx="37">
                  <c:v>9.6</c:v>
                </c:pt>
                <c:pt idx="38">
                  <c:v>45.4</c:v>
                </c:pt>
                <c:pt idx="39">
                  <c:v>1</c:v>
                </c:pt>
                <c:pt idx="40">
                  <c:v>2.8</c:v>
                </c:pt>
                <c:pt idx="41">
                  <c:v>11.3</c:v>
                </c:pt>
                <c:pt idx="42">
                  <c:v>3.6</c:v>
                </c:pt>
                <c:pt idx="43">
                  <c:v>77.5</c:v>
                </c:pt>
                <c:pt idx="44">
                  <c:v>1.2</c:v>
                </c:pt>
                <c:pt idx="45">
                  <c:v>10.1</c:v>
                </c:pt>
                <c:pt idx="46">
                  <c:v>62.5</c:v>
                </c:pt>
                <c:pt idx="47">
                  <c:v>5.6</c:v>
                </c:pt>
                <c:pt idx="48">
                  <c:v>1</c:v>
                </c:pt>
                <c:pt idx="49">
                  <c:v>10</c:v>
                </c:pt>
                <c:pt idx="50">
                  <c:v>51</c:v>
                </c:pt>
                <c:pt idx="51">
                  <c:v>16.7</c:v>
                </c:pt>
                <c:pt idx="52">
                  <c:v>2.8</c:v>
                </c:pt>
                <c:pt idx="53">
                  <c:v>31</c:v>
                </c:pt>
                <c:pt idx="54">
                  <c:v>5.9</c:v>
                </c:pt>
                <c:pt idx="55">
                  <c:v>11.1</c:v>
                </c:pt>
                <c:pt idx="56">
                  <c:v>9.4</c:v>
                </c:pt>
                <c:pt idx="57">
                  <c:v>6.2</c:v>
                </c:pt>
                <c:pt idx="58">
                  <c:v>27.8</c:v>
                </c:pt>
                <c:pt idx="59">
                  <c:v>15.2</c:v>
                </c:pt>
                <c:pt idx="60">
                  <c:v>57.1</c:v>
                </c:pt>
                <c:pt idx="61">
                  <c:v>7.1</c:v>
                </c:pt>
                <c:pt idx="62">
                  <c:v>7.7</c:v>
                </c:pt>
                <c:pt idx="63">
                  <c:v>69.599999999999994</c:v>
                </c:pt>
                <c:pt idx="64">
                  <c:v>6.6</c:v>
                </c:pt>
                <c:pt idx="65">
                  <c:v>80</c:v>
                </c:pt>
                <c:pt idx="66">
                  <c:v>5</c:v>
                </c:pt>
                <c:pt idx="67">
                  <c:v>15.8</c:v>
                </c:pt>
                <c:pt idx="68">
                  <c:v>5.5</c:v>
                </c:pt>
                <c:pt idx="69">
                  <c:v>27.8</c:v>
                </c:pt>
                <c:pt idx="70">
                  <c:v>71.3</c:v>
                </c:pt>
                <c:pt idx="71">
                  <c:v>14.3</c:v>
                </c:pt>
                <c:pt idx="72">
                  <c:v>23.7</c:v>
                </c:pt>
                <c:pt idx="73">
                  <c:v>30.1</c:v>
                </c:pt>
                <c:pt idx="74">
                  <c:v>189</c:v>
                </c:pt>
                <c:pt idx="75">
                  <c:v>7.5</c:v>
                </c:pt>
                <c:pt idx="76">
                  <c:v>32</c:v>
                </c:pt>
                <c:pt idx="77">
                  <c:v>5.3</c:v>
                </c:pt>
                <c:pt idx="78">
                  <c:v>45.5</c:v>
                </c:pt>
                <c:pt idx="79">
                  <c:v>94.7</c:v>
                </c:pt>
                <c:pt idx="80">
                  <c:v>2.4</c:v>
                </c:pt>
                <c:pt idx="81">
                  <c:v>5.2</c:v>
                </c:pt>
                <c:pt idx="82">
                  <c:v>29.5</c:v>
                </c:pt>
                <c:pt idx="83">
                  <c:v>1</c:v>
                </c:pt>
                <c:pt idx="84">
                  <c:v>7.3</c:v>
                </c:pt>
                <c:pt idx="85">
                  <c:v>22.8</c:v>
                </c:pt>
                <c:pt idx="86">
                  <c:v>45</c:v>
                </c:pt>
                <c:pt idx="87">
                  <c:v>1.3</c:v>
                </c:pt>
                <c:pt idx="88">
                  <c:v>60.8</c:v>
                </c:pt>
                <c:pt idx="89">
                  <c:v>20</c:v>
                </c:pt>
                <c:pt idx="90">
                  <c:v>12.2</c:v>
                </c:pt>
                <c:pt idx="91">
                  <c:v>3</c:v>
                </c:pt>
                <c:pt idx="92">
                  <c:v>0.9</c:v>
                </c:pt>
                <c:pt idx="93">
                  <c:v>8.5</c:v>
                </c:pt>
                <c:pt idx="94">
                  <c:v>10</c:v>
                </c:pt>
                <c:pt idx="95">
                  <c:v>59</c:v>
                </c:pt>
                <c:pt idx="96">
                  <c:v>8.8000000000000007</c:v>
                </c:pt>
                <c:pt idx="97">
                  <c:v>22.3</c:v>
                </c:pt>
                <c:pt idx="98">
                  <c:v>34.800000000000011</c:v>
                </c:pt>
                <c:pt idx="99">
                  <c:v>23.5</c:v>
                </c:pt>
                <c:pt idx="100">
                  <c:v>4.9000000000000004</c:v>
                </c:pt>
                <c:pt idx="101">
                  <c:v>77.099999999999994</c:v>
                </c:pt>
                <c:pt idx="102">
                  <c:v>3.6</c:v>
                </c:pt>
                <c:pt idx="103">
                  <c:v>61.8</c:v>
                </c:pt>
                <c:pt idx="104">
                  <c:v>52.8</c:v>
                </c:pt>
                <c:pt idx="105">
                  <c:v>5.4</c:v>
                </c:pt>
                <c:pt idx="106">
                  <c:v>29.2</c:v>
                </c:pt>
                <c:pt idx="107">
                  <c:v>29.2</c:v>
                </c:pt>
                <c:pt idx="108">
                  <c:v>42.1</c:v>
                </c:pt>
                <c:pt idx="109">
                  <c:v>4.3</c:v>
                </c:pt>
                <c:pt idx="110">
                  <c:v>33.200000000000003</c:v>
                </c:pt>
                <c:pt idx="111">
                  <c:v>67</c:v>
                </c:pt>
                <c:pt idx="112">
                  <c:v>48.4</c:v>
                </c:pt>
                <c:pt idx="113">
                  <c:v>70.400000000000006</c:v>
                </c:pt>
                <c:pt idx="114">
                  <c:v>23.1</c:v>
                </c:pt>
                <c:pt idx="115">
                  <c:v>11.9</c:v>
                </c:pt>
                <c:pt idx="116">
                  <c:v>123</c:v>
                </c:pt>
                <c:pt idx="117">
                  <c:v>32</c:v>
                </c:pt>
                <c:pt idx="118">
                  <c:v>62.1</c:v>
                </c:pt>
                <c:pt idx="119">
                  <c:v>29.7</c:v>
                </c:pt>
                <c:pt idx="120">
                  <c:v>18.3</c:v>
                </c:pt>
                <c:pt idx="121">
                  <c:v>74.599999999999994</c:v>
                </c:pt>
                <c:pt idx="122">
                  <c:v>22.3</c:v>
                </c:pt>
                <c:pt idx="123">
                  <c:v>2.2999999999999998</c:v>
                </c:pt>
                <c:pt idx="124">
                  <c:v>1.9700000000000002</c:v>
                </c:pt>
                <c:pt idx="125">
                  <c:v>0.87000000000000011</c:v>
                </c:pt>
                <c:pt idx="126">
                  <c:v>56.4</c:v>
                </c:pt>
                <c:pt idx="127">
                  <c:v>22.5</c:v>
                </c:pt>
                <c:pt idx="128">
                  <c:v>1</c:v>
                </c:pt>
                <c:pt idx="129">
                  <c:v>8.1</c:v>
                </c:pt>
                <c:pt idx="130">
                  <c:v>9.5</c:v>
                </c:pt>
                <c:pt idx="131">
                  <c:v>140</c:v>
                </c:pt>
                <c:pt idx="132">
                  <c:v>9.129999999999999</c:v>
                </c:pt>
                <c:pt idx="133">
                  <c:v>11.2</c:v>
                </c:pt>
                <c:pt idx="134">
                  <c:v>6.6499999999999995</c:v>
                </c:pt>
                <c:pt idx="135">
                  <c:v>16.2</c:v>
                </c:pt>
                <c:pt idx="136">
                  <c:v>4.76</c:v>
                </c:pt>
                <c:pt idx="137">
                  <c:v>13.8</c:v>
                </c:pt>
                <c:pt idx="138">
                  <c:v>10.7</c:v>
                </c:pt>
                <c:pt idx="139">
                  <c:v>43.1</c:v>
                </c:pt>
                <c:pt idx="140">
                  <c:v>8.6</c:v>
                </c:pt>
                <c:pt idx="141">
                  <c:v>5</c:v>
                </c:pt>
                <c:pt idx="142">
                  <c:v>15.6</c:v>
                </c:pt>
                <c:pt idx="143">
                  <c:v>10</c:v>
                </c:pt>
                <c:pt idx="144">
                  <c:v>5</c:v>
                </c:pt>
                <c:pt idx="145">
                  <c:v>8.02</c:v>
                </c:pt>
                <c:pt idx="146">
                  <c:v>26.3</c:v>
                </c:pt>
                <c:pt idx="147">
                  <c:v>10.3</c:v>
                </c:pt>
                <c:pt idx="148">
                  <c:v>26.8</c:v>
                </c:pt>
                <c:pt idx="149">
                  <c:v>10.200000000000001</c:v>
                </c:pt>
                <c:pt idx="150">
                  <c:v>10.1</c:v>
                </c:pt>
                <c:pt idx="151">
                  <c:v>2.74</c:v>
                </c:pt>
                <c:pt idx="152">
                  <c:v>5.72</c:v>
                </c:pt>
              </c:numCache>
            </c:numRef>
          </c:xVal>
          <c:yVal>
            <c:numRef>
              <c:f>Sheet4!$K$2:$K$154</c:f>
              <c:numCache>
                <c:formatCode>0.0</c:formatCode>
                <c:ptCount val="153"/>
                <c:pt idx="0">
                  <c:v>7.2507552870090626</c:v>
                </c:pt>
                <c:pt idx="1">
                  <c:v>16.923076923076923</c:v>
                </c:pt>
                <c:pt idx="2">
                  <c:v>6.1876247504990012</c:v>
                </c:pt>
                <c:pt idx="3">
                  <c:v>7.8</c:v>
                </c:pt>
                <c:pt idx="4">
                  <c:v>33.333333333333329</c:v>
                </c:pt>
                <c:pt idx="5">
                  <c:v>80</c:v>
                </c:pt>
                <c:pt idx="6">
                  <c:v>11.009174311926607</c:v>
                </c:pt>
                <c:pt idx="7">
                  <c:v>6.0773480662983426</c:v>
                </c:pt>
                <c:pt idx="8">
                  <c:v>4.8701298701298708</c:v>
                </c:pt>
                <c:pt idx="9">
                  <c:v>8.0645161290322598</c:v>
                </c:pt>
                <c:pt idx="10">
                  <c:v>12.121212121212116</c:v>
                </c:pt>
                <c:pt idx="11">
                  <c:v>5.699481865284973</c:v>
                </c:pt>
                <c:pt idx="12">
                  <c:v>6.3829787234042552</c:v>
                </c:pt>
                <c:pt idx="13">
                  <c:v>11.956521739130437</c:v>
                </c:pt>
                <c:pt idx="14">
                  <c:v>8.3333333333333321</c:v>
                </c:pt>
                <c:pt idx="15">
                  <c:v>6.4864864864864868</c:v>
                </c:pt>
                <c:pt idx="16">
                  <c:v>31.25</c:v>
                </c:pt>
                <c:pt idx="17">
                  <c:v>8.3333333333333321</c:v>
                </c:pt>
                <c:pt idx="18">
                  <c:v>14.736842105263154</c:v>
                </c:pt>
                <c:pt idx="19">
                  <c:v>5.6521739130434785</c:v>
                </c:pt>
                <c:pt idx="20">
                  <c:v>8.148148148148147</c:v>
                </c:pt>
                <c:pt idx="21">
                  <c:v>6.0402684563758404</c:v>
                </c:pt>
                <c:pt idx="22">
                  <c:v>4.9723756906077359</c:v>
                </c:pt>
                <c:pt idx="23">
                  <c:v>58.333333333333336</c:v>
                </c:pt>
                <c:pt idx="24">
                  <c:v>6.0422960725075514</c:v>
                </c:pt>
                <c:pt idx="25">
                  <c:v>10.891089108910892</c:v>
                </c:pt>
                <c:pt idx="26">
                  <c:v>60</c:v>
                </c:pt>
                <c:pt idx="27">
                  <c:v>16.449086161879894</c:v>
                </c:pt>
                <c:pt idx="28">
                  <c:v>6.0773480662983426</c:v>
                </c:pt>
                <c:pt idx="29">
                  <c:v>15</c:v>
                </c:pt>
                <c:pt idx="30">
                  <c:v>28.571428571428577</c:v>
                </c:pt>
                <c:pt idx="31">
                  <c:v>7.5289575289575286</c:v>
                </c:pt>
                <c:pt idx="32">
                  <c:v>8.1818181818181781</c:v>
                </c:pt>
                <c:pt idx="33">
                  <c:v>12.5</c:v>
                </c:pt>
                <c:pt idx="34">
                  <c:v>13.333333333333334</c:v>
                </c:pt>
                <c:pt idx="35">
                  <c:v>6.557377049180328</c:v>
                </c:pt>
                <c:pt idx="36">
                  <c:v>9.2436974789915958</c:v>
                </c:pt>
                <c:pt idx="37">
                  <c:v>16.666666666666668</c:v>
                </c:pt>
                <c:pt idx="38">
                  <c:v>10.572687224669608</c:v>
                </c:pt>
                <c:pt idx="39">
                  <c:v>50</c:v>
                </c:pt>
                <c:pt idx="40">
                  <c:v>17.5</c:v>
                </c:pt>
                <c:pt idx="41">
                  <c:v>6.6371681415929196</c:v>
                </c:pt>
                <c:pt idx="42">
                  <c:v>16.111111111111114</c:v>
                </c:pt>
                <c:pt idx="43">
                  <c:v>7.7419354838709689</c:v>
                </c:pt>
                <c:pt idx="44">
                  <c:v>57.5</c:v>
                </c:pt>
                <c:pt idx="45">
                  <c:v>9.6039603960396036</c:v>
                </c:pt>
                <c:pt idx="46">
                  <c:v>7.3599999999999985</c:v>
                </c:pt>
                <c:pt idx="47">
                  <c:v>17.321428571428569</c:v>
                </c:pt>
                <c:pt idx="48">
                  <c:v>50</c:v>
                </c:pt>
                <c:pt idx="49">
                  <c:v>16</c:v>
                </c:pt>
                <c:pt idx="50">
                  <c:v>10</c:v>
                </c:pt>
                <c:pt idx="51">
                  <c:v>9.5808383233532943</c:v>
                </c:pt>
                <c:pt idx="52">
                  <c:v>26.428571428571427</c:v>
                </c:pt>
                <c:pt idx="53">
                  <c:v>7.7419354838709689</c:v>
                </c:pt>
                <c:pt idx="54">
                  <c:v>11.864406779661019</c:v>
                </c:pt>
                <c:pt idx="55">
                  <c:v>14.414414414414416</c:v>
                </c:pt>
                <c:pt idx="56">
                  <c:v>6.3829787234042552</c:v>
                </c:pt>
                <c:pt idx="57">
                  <c:v>11.290322580645158</c:v>
                </c:pt>
                <c:pt idx="58">
                  <c:v>7.9136690647482029</c:v>
                </c:pt>
                <c:pt idx="59">
                  <c:v>6.5789473684210513</c:v>
                </c:pt>
                <c:pt idx="60">
                  <c:v>9.2819614711033225</c:v>
                </c:pt>
                <c:pt idx="61">
                  <c:v>12.676056338028172</c:v>
                </c:pt>
                <c:pt idx="62">
                  <c:v>16.88311688311688</c:v>
                </c:pt>
                <c:pt idx="63">
                  <c:v>6.3218390804597711</c:v>
                </c:pt>
                <c:pt idx="64">
                  <c:v>9.0909090909090935</c:v>
                </c:pt>
                <c:pt idx="65">
                  <c:v>8.75</c:v>
                </c:pt>
                <c:pt idx="66">
                  <c:v>20</c:v>
                </c:pt>
                <c:pt idx="67">
                  <c:v>13.924050632911392</c:v>
                </c:pt>
                <c:pt idx="68">
                  <c:v>18.181818181818191</c:v>
                </c:pt>
                <c:pt idx="69">
                  <c:v>5.0359712230215816</c:v>
                </c:pt>
                <c:pt idx="70">
                  <c:v>10.238429172510516</c:v>
                </c:pt>
                <c:pt idx="71">
                  <c:v>10.48951048951049</c:v>
                </c:pt>
                <c:pt idx="72">
                  <c:v>9.7046413502109683</c:v>
                </c:pt>
                <c:pt idx="73">
                  <c:v>7.9734219269102988</c:v>
                </c:pt>
                <c:pt idx="74">
                  <c:v>10.740740740740739</c:v>
                </c:pt>
                <c:pt idx="75">
                  <c:v>13.333333333333334</c:v>
                </c:pt>
                <c:pt idx="76">
                  <c:v>8.75</c:v>
                </c:pt>
                <c:pt idx="77">
                  <c:v>11.320754716981135</c:v>
                </c:pt>
                <c:pt idx="78">
                  <c:v>9.6703296703296715</c:v>
                </c:pt>
                <c:pt idx="79">
                  <c:v>8.553326293558607</c:v>
                </c:pt>
                <c:pt idx="80">
                  <c:v>41.666666666666657</c:v>
                </c:pt>
                <c:pt idx="81">
                  <c:v>19.230769230769219</c:v>
                </c:pt>
                <c:pt idx="82">
                  <c:v>18.305084745762713</c:v>
                </c:pt>
                <c:pt idx="83">
                  <c:v>100</c:v>
                </c:pt>
                <c:pt idx="84">
                  <c:v>13.698630136986303</c:v>
                </c:pt>
                <c:pt idx="85">
                  <c:v>6.5789473684210513</c:v>
                </c:pt>
                <c:pt idx="86">
                  <c:v>6.666666666666667</c:v>
                </c:pt>
                <c:pt idx="87">
                  <c:v>46.153846153846132</c:v>
                </c:pt>
                <c:pt idx="88">
                  <c:v>11.842105263157896</c:v>
                </c:pt>
                <c:pt idx="89">
                  <c:v>6.5</c:v>
                </c:pt>
                <c:pt idx="90">
                  <c:v>9.8360655737704921</c:v>
                </c:pt>
                <c:pt idx="91">
                  <c:v>13.333333333333334</c:v>
                </c:pt>
                <c:pt idx="92">
                  <c:v>44.444444444444436</c:v>
                </c:pt>
                <c:pt idx="93">
                  <c:v>12.941176470588237</c:v>
                </c:pt>
                <c:pt idx="94">
                  <c:v>10</c:v>
                </c:pt>
                <c:pt idx="95">
                  <c:v>15.254237288135593</c:v>
                </c:pt>
                <c:pt idx="96">
                  <c:v>20.454545454545453</c:v>
                </c:pt>
                <c:pt idx="97">
                  <c:v>8.9686098654708513</c:v>
                </c:pt>
                <c:pt idx="98">
                  <c:v>9.1954022988505777</c:v>
                </c:pt>
                <c:pt idx="99">
                  <c:v>11.489361702127662</c:v>
                </c:pt>
                <c:pt idx="100">
                  <c:v>12.244897959183671</c:v>
                </c:pt>
                <c:pt idx="101">
                  <c:v>7.4578469520103763</c:v>
                </c:pt>
                <c:pt idx="102">
                  <c:v>13.888888888888889</c:v>
                </c:pt>
                <c:pt idx="103">
                  <c:v>5.1779935275080895</c:v>
                </c:pt>
                <c:pt idx="104">
                  <c:v>7.1969696969696972</c:v>
                </c:pt>
                <c:pt idx="105">
                  <c:v>12.962962962962964</c:v>
                </c:pt>
                <c:pt idx="106">
                  <c:v>7.1917808219178081</c:v>
                </c:pt>
                <c:pt idx="107">
                  <c:v>6.506849315068493</c:v>
                </c:pt>
                <c:pt idx="108">
                  <c:v>5.7007125890736345</c:v>
                </c:pt>
                <c:pt idx="109">
                  <c:v>19.767441860465112</c:v>
                </c:pt>
                <c:pt idx="110">
                  <c:v>14.156626506024098</c:v>
                </c:pt>
                <c:pt idx="111">
                  <c:v>6.4179104477611926</c:v>
                </c:pt>
                <c:pt idx="112">
                  <c:v>22.72727272727273</c:v>
                </c:pt>
                <c:pt idx="113">
                  <c:v>12.215909090909092</c:v>
                </c:pt>
                <c:pt idx="114">
                  <c:v>9.9567099567099593</c:v>
                </c:pt>
                <c:pt idx="115">
                  <c:v>9.2436974789915958</c:v>
                </c:pt>
                <c:pt idx="116">
                  <c:v>6.5040650406504064</c:v>
                </c:pt>
                <c:pt idx="117">
                  <c:v>6.25</c:v>
                </c:pt>
                <c:pt idx="118">
                  <c:v>13.20450885668277</c:v>
                </c:pt>
                <c:pt idx="119">
                  <c:v>8.4175084175084205</c:v>
                </c:pt>
                <c:pt idx="120">
                  <c:v>5.136612021857923</c:v>
                </c:pt>
                <c:pt idx="121">
                  <c:v>5.8310991957104576</c:v>
                </c:pt>
                <c:pt idx="122">
                  <c:v>5.8744394618834077</c:v>
                </c:pt>
                <c:pt idx="123">
                  <c:v>20</c:v>
                </c:pt>
                <c:pt idx="124">
                  <c:v>26.903553299492387</c:v>
                </c:pt>
                <c:pt idx="125">
                  <c:v>74.71264367816093</c:v>
                </c:pt>
                <c:pt idx="126">
                  <c:v>5.7269503546099285</c:v>
                </c:pt>
                <c:pt idx="127">
                  <c:v>6.31111111111111</c:v>
                </c:pt>
                <c:pt idx="128">
                  <c:v>40</c:v>
                </c:pt>
                <c:pt idx="129">
                  <c:v>6.9135802469135799</c:v>
                </c:pt>
                <c:pt idx="130">
                  <c:v>9.4736842105263204</c:v>
                </c:pt>
                <c:pt idx="131">
                  <c:v>7.0714285714285712</c:v>
                </c:pt>
                <c:pt idx="132">
                  <c:v>9.5290251916757907</c:v>
                </c:pt>
                <c:pt idx="133">
                  <c:v>11.607142857142859</c:v>
                </c:pt>
                <c:pt idx="134">
                  <c:v>10.225563909774435</c:v>
                </c:pt>
                <c:pt idx="135">
                  <c:v>7.0987654320987659</c:v>
                </c:pt>
                <c:pt idx="136">
                  <c:v>15.966386554621854</c:v>
                </c:pt>
                <c:pt idx="137">
                  <c:v>6.3768115942028984</c:v>
                </c:pt>
                <c:pt idx="138">
                  <c:v>11.214953271028037</c:v>
                </c:pt>
                <c:pt idx="139">
                  <c:v>6.6821345707656583</c:v>
                </c:pt>
                <c:pt idx="140">
                  <c:v>9.8837209302325579</c:v>
                </c:pt>
                <c:pt idx="141">
                  <c:v>12.4</c:v>
                </c:pt>
                <c:pt idx="142">
                  <c:v>3.9743589743589736</c:v>
                </c:pt>
                <c:pt idx="143">
                  <c:v>10</c:v>
                </c:pt>
                <c:pt idx="144">
                  <c:v>11.000000000000002</c:v>
                </c:pt>
                <c:pt idx="145">
                  <c:v>11.097256857855365</c:v>
                </c:pt>
                <c:pt idx="146">
                  <c:v>5.4752851711026622</c:v>
                </c:pt>
                <c:pt idx="147">
                  <c:v>10.679611650485437</c:v>
                </c:pt>
                <c:pt idx="148">
                  <c:v>6.7164179104477615</c:v>
                </c:pt>
                <c:pt idx="149">
                  <c:v>10.490196078431374</c:v>
                </c:pt>
                <c:pt idx="150">
                  <c:v>7.9207920792079207</c:v>
                </c:pt>
                <c:pt idx="151">
                  <c:v>134.67153284671531</c:v>
                </c:pt>
                <c:pt idx="152">
                  <c:v>13.583916083916083</c:v>
                </c:pt>
              </c:numCache>
            </c:numRef>
          </c:yVal>
        </c:ser>
        <c:dLbls/>
        <c:axId val="143199616"/>
        <c:axId val="143205888"/>
      </c:scatterChart>
      <c:valAx>
        <c:axId val="143199616"/>
        <c:scaling>
          <c:orientation val="minMax"/>
          <c:max val="80"/>
          <c:min val="0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NO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-N conc., mg/kg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3205888"/>
        <c:crosses val="autoZero"/>
        <c:crossBetween val="midCat"/>
      </c:valAx>
      <c:valAx>
        <c:axId val="143205888"/>
        <c:scaling>
          <c:orientation val="minMax"/>
          <c:max val="8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%RMAD (MAD/MED x 100)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1962055263925343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319961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3456465263270666"/>
          <c:y val="2.6041502624671923E-2"/>
          <c:w val="0.56543540390784464"/>
          <c:h val="0.2091010498687664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331692913385827"/>
          <c:y val="3.7245628387360681E-2"/>
          <c:w val="0.78839509871048741"/>
          <c:h val="0.78546698708116025"/>
        </c:manualLayout>
      </c:layout>
      <c:scatterChart>
        <c:scatterStyle val="lineMarker"/>
        <c:ser>
          <c:idx val="0"/>
          <c:order val="0"/>
          <c:tx>
            <c:strRef>
              <c:f>Sheet1!$C$2</c:f>
              <c:strCache>
                <c:ptCount val="1"/>
                <c:pt idx="0">
                  <c:v>%CaCO3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Sheet1!$B$3:$B$155</c:f>
              <c:numCache>
                <c:formatCode>General</c:formatCode>
                <c:ptCount val="153"/>
                <c:pt idx="0">
                  <c:v>8.3800000000000008</c:v>
                </c:pt>
                <c:pt idx="1">
                  <c:v>6.5</c:v>
                </c:pt>
                <c:pt idx="2">
                  <c:v>5.4</c:v>
                </c:pt>
                <c:pt idx="3">
                  <c:v>7.72</c:v>
                </c:pt>
                <c:pt idx="4">
                  <c:v>7.4700000000000006</c:v>
                </c:pt>
                <c:pt idx="5">
                  <c:v>5.45</c:v>
                </c:pt>
                <c:pt idx="6">
                  <c:v>7.4</c:v>
                </c:pt>
                <c:pt idx="7">
                  <c:v>5.73</c:v>
                </c:pt>
                <c:pt idx="8">
                  <c:v>8.01</c:v>
                </c:pt>
                <c:pt idx="9">
                  <c:v>5.79</c:v>
                </c:pt>
                <c:pt idx="10">
                  <c:v>6.98</c:v>
                </c:pt>
                <c:pt idx="11">
                  <c:v>7.7</c:v>
                </c:pt>
                <c:pt idx="12">
                  <c:v>7.64</c:v>
                </c:pt>
                <c:pt idx="13">
                  <c:v>5.0999999999999996</c:v>
                </c:pt>
                <c:pt idx="14">
                  <c:v>6.48</c:v>
                </c:pt>
                <c:pt idx="15">
                  <c:v>6.94</c:v>
                </c:pt>
                <c:pt idx="16">
                  <c:v>7.45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Sheet1!$D$3:$D$155</c:f>
              <c:numCache>
                <c:formatCode>General</c:formatCode>
                <c:ptCount val="153"/>
                <c:pt idx="0">
                  <c:v>0.39600000000000007</c:v>
                </c:pt>
                <c:pt idx="1">
                  <c:v>3.2399999999999998E-2</c:v>
                </c:pt>
                <c:pt idx="2">
                  <c:v>4.8000000000000001E-2</c:v>
                </c:pt>
                <c:pt idx="3">
                  <c:v>0.46800000000000003</c:v>
                </c:pt>
                <c:pt idx="4">
                  <c:v>6.2400000000000011E-2</c:v>
                </c:pt>
                <c:pt idx="5">
                  <c:v>6.0000000000000005E-2</c:v>
                </c:pt>
                <c:pt idx="6">
                  <c:v>0.20400000000000001</c:v>
                </c:pt>
                <c:pt idx="7">
                  <c:v>7.6799999999999993E-2</c:v>
                </c:pt>
                <c:pt idx="8">
                  <c:v>0.80399999999999994</c:v>
                </c:pt>
                <c:pt idx="9">
                  <c:v>4.1999999999999996E-2</c:v>
                </c:pt>
                <c:pt idx="10">
                  <c:v>0.192</c:v>
                </c:pt>
                <c:pt idx="11">
                  <c:v>0.42000000000000004</c:v>
                </c:pt>
                <c:pt idx="12">
                  <c:v>0.13200000000000001</c:v>
                </c:pt>
                <c:pt idx="13">
                  <c:v>6.0000000000000005E-2</c:v>
                </c:pt>
                <c:pt idx="14">
                  <c:v>0.31200000000000006</c:v>
                </c:pt>
                <c:pt idx="15">
                  <c:v>0.15120000000000003</c:v>
                </c:pt>
                <c:pt idx="16">
                  <c:v>0.11879999999999999</c:v>
                </c:pt>
                <c:pt idx="17">
                  <c:v>1.7999999999999999E-2</c:v>
                </c:pt>
                <c:pt idx="18">
                  <c:v>9.6000000000000026E-3</c:v>
                </c:pt>
                <c:pt idx="19">
                  <c:v>1.9320000000000004</c:v>
                </c:pt>
                <c:pt idx="20">
                  <c:v>3.0000000000000002E-2</c:v>
                </c:pt>
                <c:pt idx="21">
                  <c:v>8.8800000000000032E-2</c:v>
                </c:pt>
                <c:pt idx="22">
                  <c:v>6.3600000000000004E-2</c:v>
                </c:pt>
                <c:pt idx="23">
                  <c:v>6.9600000000000009E-2</c:v>
                </c:pt>
                <c:pt idx="24">
                  <c:v>0.192</c:v>
                </c:pt>
                <c:pt idx="25">
                  <c:v>2.6640000000000001</c:v>
                </c:pt>
                <c:pt idx="26">
                  <c:v>1.9199999999999998E-2</c:v>
                </c:pt>
                <c:pt idx="27">
                  <c:v>5.16E-2</c:v>
                </c:pt>
                <c:pt idx="28">
                  <c:v>6.6000000000000003E-2</c:v>
                </c:pt>
                <c:pt idx="29">
                  <c:v>2.4E-2</c:v>
                </c:pt>
                <c:pt idx="30">
                  <c:v>9.1200000000000003E-2</c:v>
                </c:pt>
                <c:pt idx="31">
                  <c:v>9.6000000000000002E-2</c:v>
                </c:pt>
                <c:pt idx="32">
                  <c:v>7.0800000000000002E-2</c:v>
                </c:pt>
                <c:pt idx="33">
                  <c:v>2.4E-2</c:v>
                </c:pt>
                <c:pt idx="34">
                  <c:v>7.1999999999999995E-2</c:v>
                </c:pt>
                <c:pt idx="35">
                  <c:v>0.69599999999999995</c:v>
                </c:pt>
                <c:pt idx="36">
                  <c:v>7.4400000000000008E-2</c:v>
                </c:pt>
                <c:pt idx="37">
                  <c:v>0.11399999999999998</c:v>
                </c:pt>
                <c:pt idx="38">
                  <c:v>4.8000000000000001E-2</c:v>
                </c:pt>
                <c:pt idx="39">
                  <c:v>1.2E-2</c:v>
                </c:pt>
                <c:pt idx="40">
                  <c:v>2.1599999999999998E-2</c:v>
                </c:pt>
                <c:pt idx="41">
                  <c:v>0.17400000000000002</c:v>
                </c:pt>
                <c:pt idx="42">
                  <c:v>0.126</c:v>
                </c:pt>
                <c:pt idx="43">
                  <c:v>0.63600000000000012</c:v>
                </c:pt>
                <c:pt idx="44">
                  <c:v>0.12000000000000001</c:v>
                </c:pt>
                <c:pt idx="45">
                  <c:v>0.18240000000000003</c:v>
                </c:pt>
                <c:pt idx="46">
                  <c:v>1.704</c:v>
                </c:pt>
                <c:pt idx="47">
                  <c:v>4.5600000000000002E-2</c:v>
                </c:pt>
                <c:pt idx="48">
                  <c:v>1.6800000000000006E-2</c:v>
                </c:pt>
                <c:pt idx="49">
                  <c:v>1.7999999999999999E-2</c:v>
                </c:pt>
                <c:pt idx="50">
                  <c:v>3.5999999999999997E-2</c:v>
                </c:pt>
                <c:pt idx="51">
                  <c:v>3.5999999999999997E-2</c:v>
                </c:pt>
                <c:pt idx="52">
                  <c:v>1.2E-2</c:v>
                </c:pt>
                <c:pt idx="53">
                  <c:v>9.0000000000000011E-2</c:v>
                </c:pt>
                <c:pt idx="54">
                  <c:v>3.960000000000001E-2</c:v>
                </c:pt>
                <c:pt idx="55">
                  <c:v>1.2E-2</c:v>
                </c:pt>
                <c:pt idx="56">
                  <c:v>1.56</c:v>
                </c:pt>
                <c:pt idx="57">
                  <c:v>1.8719999999999997</c:v>
                </c:pt>
                <c:pt idx="58">
                  <c:v>3.5999999999999997E-2</c:v>
                </c:pt>
                <c:pt idx="59">
                  <c:v>0.24000000000000002</c:v>
                </c:pt>
                <c:pt idx="60">
                  <c:v>0.18000000000000002</c:v>
                </c:pt>
                <c:pt idx="61">
                  <c:v>7.4400000000000008E-2</c:v>
                </c:pt>
                <c:pt idx="62">
                  <c:v>1.2E-2</c:v>
                </c:pt>
                <c:pt idx="63">
                  <c:v>7.1999999999999995E-2</c:v>
                </c:pt>
                <c:pt idx="64">
                  <c:v>8.8800000000000032E-2</c:v>
                </c:pt>
                <c:pt idx="65">
                  <c:v>0.15960000000000002</c:v>
                </c:pt>
                <c:pt idx="66">
                  <c:v>6.2400000000000011E-2</c:v>
                </c:pt>
                <c:pt idx="67">
                  <c:v>6.0000000000000005E-2</c:v>
                </c:pt>
                <c:pt idx="68">
                  <c:v>3.7200000000000004E-2</c:v>
                </c:pt>
                <c:pt idx="69">
                  <c:v>3.5999999999999997E-2</c:v>
                </c:pt>
                <c:pt idx="70">
                  <c:v>0.66360000000000008</c:v>
                </c:pt>
                <c:pt idx="71">
                  <c:v>1.2E-2</c:v>
                </c:pt>
                <c:pt idx="72">
                  <c:v>2.4E-2</c:v>
                </c:pt>
                <c:pt idx="73">
                  <c:v>3.4799999999999998E-2</c:v>
                </c:pt>
                <c:pt idx="74">
                  <c:v>2.8799999999999999E-2</c:v>
                </c:pt>
                <c:pt idx="75">
                  <c:v>3.2640000000000002</c:v>
                </c:pt>
                <c:pt idx="76">
                  <c:v>6.0000000000000005E-2</c:v>
                </c:pt>
                <c:pt idx="77">
                  <c:v>4.1999999999999996E-2</c:v>
                </c:pt>
                <c:pt idx="78">
                  <c:v>3.0000000000000002E-2</c:v>
                </c:pt>
                <c:pt idx="79">
                  <c:v>8.6400000000000018E-2</c:v>
                </c:pt>
                <c:pt idx="80">
                  <c:v>4.1999999999999996E-2</c:v>
                </c:pt>
                <c:pt idx="81">
                  <c:v>3.5999999999999997E-2</c:v>
                </c:pt>
                <c:pt idx="82">
                  <c:v>7.3200000000000001E-2</c:v>
                </c:pt>
                <c:pt idx="83">
                  <c:v>4.8000000000000001E-2</c:v>
                </c:pt>
                <c:pt idx="84">
                  <c:v>2.4E-2</c:v>
                </c:pt>
                <c:pt idx="85">
                  <c:v>0.15720000000000003</c:v>
                </c:pt>
                <c:pt idx="86">
                  <c:v>0.68399999999999994</c:v>
                </c:pt>
                <c:pt idx="87">
                  <c:v>3.5999999999999997E-2</c:v>
                </c:pt>
                <c:pt idx="88">
                  <c:v>2.9591999999999996</c:v>
                </c:pt>
                <c:pt idx="89">
                  <c:v>4.0800000000000003E-2</c:v>
                </c:pt>
                <c:pt idx="90">
                  <c:v>0.3348000000000001</c:v>
                </c:pt>
                <c:pt idx="91">
                  <c:v>4.8000000000000001E-2</c:v>
                </c:pt>
                <c:pt idx="92">
                  <c:v>2.4E-2</c:v>
                </c:pt>
                <c:pt idx="93">
                  <c:v>6.000000000000001E-3</c:v>
                </c:pt>
                <c:pt idx="94">
                  <c:v>0.39720000000000005</c:v>
                </c:pt>
                <c:pt idx="95">
                  <c:v>3.5999999999999997E-2</c:v>
                </c:pt>
                <c:pt idx="96">
                  <c:v>1.0799999999999997E-2</c:v>
                </c:pt>
                <c:pt idx="97">
                  <c:v>4.5600000000000002E-2</c:v>
                </c:pt>
                <c:pt idx="98">
                  <c:v>1.3199999999999996</c:v>
                </c:pt>
                <c:pt idx="99">
                  <c:v>0.1104</c:v>
                </c:pt>
                <c:pt idx="100">
                  <c:v>3.0000000000000002E-2</c:v>
                </c:pt>
                <c:pt idx="101">
                  <c:v>0.59039999999999981</c:v>
                </c:pt>
                <c:pt idx="102">
                  <c:v>3.0000000000000002E-2</c:v>
                </c:pt>
                <c:pt idx="103">
                  <c:v>0.50159999999999982</c:v>
                </c:pt>
                <c:pt idx="104">
                  <c:v>0.27</c:v>
                </c:pt>
                <c:pt idx="105">
                  <c:v>1.6800000000000006E-2</c:v>
                </c:pt>
                <c:pt idx="106">
                  <c:v>0.16440000000000005</c:v>
                </c:pt>
                <c:pt idx="107">
                  <c:v>0.15000000000000002</c:v>
                </c:pt>
                <c:pt idx="108">
                  <c:v>0.18120000000000003</c:v>
                </c:pt>
                <c:pt idx="109">
                  <c:v>3.0000000000000002E-2</c:v>
                </c:pt>
                <c:pt idx="110">
                  <c:v>0.23039999999999999</c:v>
                </c:pt>
                <c:pt idx="111">
                  <c:v>6.0000000000000005E-2</c:v>
                </c:pt>
                <c:pt idx="112">
                  <c:v>0.12000000000000001</c:v>
                </c:pt>
                <c:pt idx="113">
                  <c:v>6.720000000000001E-2</c:v>
                </c:pt>
                <c:pt idx="114">
                  <c:v>4.0800000000000003E-2</c:v>
                </c:pt>
                <c:pt idx="115">
                  <c:v>5.16E-2</c:v>
                </c:pt>
                <c:pt idx="116">
                  <c:v>0.82800000000000007</c:v>
                </c:pt>
                <c:pt idx="117">
                  <c:v>5.16E-2</c:v>
                </c:pt>
                <c:pt idx="118">
                  <c:v>5.2800000000000007E-2</c:v>
                </c:pt>
                <c:pt idx="119">
                  <c:v>0.18480000000000002</c:v>
                </c:pt>
                <c:pt idx="120">
                  <c:v>1.0044</c:v>
                </c:pt>
                <c:pt idx="121">
                  <c:v>0.24359999999999998</c:v>
                </c:pt>
                <c:pt idx="122">
                  <c:v>0.48000000000000004</c:v>
                </c:pt>
                <c:pt idx="123">
                  <c:v>6.0000000000000005E-2</c:v>
                </c:pt>
                <c:pt idx="124">
                  <c:v>1.6919999999999997</c:v>
                </c:pt>
                <c:pt idx="125">
                  <c:v>6.0000000000000005E-2</c:v>
                </c:pt>
                <c:pt idx="126">
                  <c:v>0.30120000000000002</c:v>
                </c:pt>
                <c:pt idx="127">
                  <c:v>7.8000000000000014E-2</c:v>
                </c:pt>
                <c:pt idx="128">
                  <c:v>8.4000000000000033E-2</c:v>
                </c:pt>
                <c:pt idx="129">
                  <c:v>6.0000000000000005E-2</c:v>
                </c:pt>
                <c:pt idx="130">
                  <c:v>0.1116</c:v>
                </c:pt>
                <c:pt idx="131">
                  <c:v>2.4E-2</c:v>
                </c:pt>
                <c:pt idx="132">
                  <c:v>8.6400000000000018E-2</c:v>
                </c:pt>
                <c:pt idx="133">
                  <c:v>1.6800000000000006E-2</c:v>
                </c:pt>
                <c:pt idx="134">
                  <c:v>2.7480000000000002</c:v>
                </c:pt>
                <c:pt idx="135">
                  <c:v>0.30000000000000004</c:v>
                </c:pt>
                <c:pt idx="136">
                  <c:v>9.240000000000001E-2</c:v>
                </c:pt>
                <c:pt idx="137">
                  <c:v>4.8000000000000001E-2</c:v>
                </c:pt>
                <c:pt idx="138">
                  <c:v>1.7999999999999999E-2</c:v>
                </c:pt>
                <c:pt idx="139">
                  <c:v>6.720000000000001E-2</c:v>
                </c:pt>
                <c:pt idx="140">
                  <c:v>0.28200000000000003</c:v>
                </c:pt>
                <c:pt idx="141">
                  <c:v>3.8399999999999997E-2</c:v>
                </c:pt>
                <c:pt idx="142">
                  <c:v>3.8399999999999997E-2</c:v>
                </c:pt>
                <c:pt idx="143">
                  <c:v>1.056</c:v>
                </c:pt>
                <c:pt idx="144">
                  <c:v>4.0800000000000003E-2</c:v>
                </c:pt>
                <c:pt idx="145">
                  <c:v>0.50039999999999996</c:v>
                </c:pt>
                <c:pt idx="146">
                  <c:v>0.13200000000000001</c:v>
                </c:pt>
                <c:pt idx="147">
                  <c:v>2.1599999999999998E-2</c:v>
                </c:pt>
                <c:pt idx="148">
                  <c:v>4.4400000000000009E-2</c:v>
                </c:pt>
                <c:pt idx="149">
                  <c:v>3.5399999999999994E-2</c:v>
                </c:pt>
                <c:pt idx="150">
                  <c:v>3.6240000000000001E-2</c:v>
                </c:pt>
                <c:pt idx="151">
                  <c:v>0.62400000000000011</c:v>
                </c:pt>
                <c:pt idx="152">
                  <c:v>4.4400000000000009E-2</c:v>
                </c:pt>
              </c:numCache>
            </c:numRef>
          </c:yVal>
        </c:ser>
        <c:dLbls/>
        <c:axId val="145087872"/>
        <c:axId val="146748928"/>
      </c:scatterChart>
      <c:valAx>
        <c:axId val="145087872"/>
        <c:scaling>
          <c:orientation val="minMax"/>
          <c:min val="4"/>
        </c:scaling>
        <c:axPos val="b"/>
        <c:majorGridlines>
          <c:spPr>
            <a:ln w="19050"/>
          </c:spPr>
        </c:majorGridlines>
        <c:min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1:1 soil pH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748928"/>
        <c:crosses val="autoZero"/>
        <c:crossBetween val="midCat"/>
        <c:majorUnit val="1"/>
        <c:minorUnit val="0.2"/>
      </c:valAx>
      <c:valAx>
        <c:axId val="1467489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% C from CaCO</a:t>
                </a:r>
                <a:r>
                  <a:rPr lang="en-US" sz="2400" baseline="-25000" dirty="0"/>
                  <a:t>3</a:t>
                </a:r>
              </a:p>
            </c:rich>
          </c:tx>
          <c:layout>
            <c:manualLayout>
              <c:xMode val="edge"/>
              <c:yMode val="edge"/>
              <c:x val="9.057971014492754E-3"/>
              <c:y val="0.27396717455772579"/>
            </c:manualLayout>
          </c:layout>
        </c:title>
        <c:numFmt formatCode="#,##0.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508787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Sheet1!$C$2</c:f>
              <c:strCache>
                <c:ptCount val="1"/>
                <c:pt idx="0">
                  <c:v>%CaCO3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Sheet1!$B$3:$B$155</c:f>
              <c:numCache>
                <c:formatCode>General</c:formatCode>
                <c:ptCount val="153"/>
                <c:pt idx="0">
                  <c:v>8.3800000000000008</c:v>
                </c:pt>
                <c:pt idx="1">
                  <c:v>6.5</c:v>
                </c:pt>
                <c:pt idx="2">
                  <c:v>5.4</c:v>
                </c:pt>
                <c:pt idx="3">
                  <c:v>7.72</c:v>
                </c:pt>
                <c:pt idx="4">
                  <c:v>7.4700000000000006</c:v>
                </c:pt>
                <c:pt idx="5">
                  <c:v>5.45</c:v>
                </c:pt>
                <c:pt idx="6">
                  <c:v>7.4</c:v>
                </c:pt>
                <c:pt idx="7">
                  <c:v>5.73</c:v>
                </c:pt>
                <c:pt idx="8">
                  <c:v>8.01</c:v>
                </c:pt>
                <c:pt idx="9">
                  <c:v>5.79</c:v>
                </c:pt>
                <c:pt idx="10">
                  <c:v>6.98</c:v>
                </c:pt>
                <c:pt idx="11">
                  <c:v>7.7</c:v>
                </c:pt>
                <c:pt idx="12">
                  <c:v>7.64</c:v>
                </c:pt>
                <c:pt idx="13">
                  <c:v>5.0999999999999996</c:v>
                </c:pt>
                <c:pt idx="14">
                  <c:v>6.48</c:v>
                </c:pt>
                <c:pt idx="15">
                  <c:v>6.94</c:v>
                </c:pt>
                <c:pt idx="16">
                  <c:v>7.45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Sheet1!$D$3:$D$155</c:f>
              <c:numCache>
                <c:formatCode>General</c:formatCode>
                <c:ptCount val="153"/>
                <c:pt idx="0">
                  <c:v>0.39600000000000007</c:v>
                </c:pt>
                <c:pt idx="1">
                  <c:v>3.2399999999999998E-2</c:v>
                </c:pt>
                <c:pt idx="2">
                  <c:v>4.8000000000000001E-2</c:v>
                </c:pt>
                <c:pt idx="3">
                  <c:v>0.46800000000000003</c:v>
                </c:pt>
                <c:pt idx="4">
                  <c:v>6.2400000000000011E-2</c:v>
                </c:pt>
                <c:pt idx="5">
                  <c:v>6.0000000000000005E-2</c:v>
                </c:pt>
                <c:pt idx="6">
                  <c:v>0.20400000000000001</c:v>
                </c:pt>
                <c:pt idx="7">
                  <c:v>7.6799999999999993E-2</c:v>
                </c:pt>
                <c:pt idx="8">
                  <c:v>0.80399999999999994</c:v>
                </c:pt>
                <c:pt idx="9">
                  <c:v>4.1999999999999996E-2</c:v>
                </c:pt>
                <c:pt idx="10">
                  <c:v>0.192</c:v>
                </c:pt>
                <c:pt idx="11">
                  <c:v>0.42000000000000004</c:v>
                </c:pt>
                <c:pt idx="12">
                  <c:v>0.13200000000000001</c:v>
                </c:pt>
                <c:pt idx="13">
                  <c:v>6.0000000000000005E-2</c:v>
                </c:pt>
                <c:pt idx="14">
                  <c:v>0.31200000000000006</c:v>
                </c:pt>
                <c:pt idx="15">
                  <c:v>0.15120000000000003</c:v>
                </c:pt>
                <c:pt idx="16">
                  <c:v>0.11879999999999999</c:v>
                </c:pt>
                <c:pt idx="17">
                  <c:v>1.7999999999999999E-2</c:v>
                </c:pt>
                <c:pt idx="18">
                  <c:v>9.6000000000000026E-3</c:v>
                </c:pt>
                <c:pt idx="19">
                  <c:v>1.9320000000000004</c:v>
                </c:pt>
                <c:pt idx="20">
                  <c:v>3.0000000000000002E-2</c:v>
                </c:pt>
                <c:pt idx="21">
                  <c:v>8.8800000000000032E-2</c:v>
                </c:pt>
                <c:pt idx="22">
                  <c:v>6.3600000000000004E-2</c:v>
                </c:pt>
                <c:pt idx="23">
                  <c:v>6.9600000000000009E-2</c:v>
                </c:pt>
                <c:pt idx="24">
                  <c:v>0.192</c:v>
                </c:pt>
                <c:pt idx="25">
                  <c:v>2.6640000000000001</c:v>
                </c:pt>
                <c:pt idx="26">
                  <c:v>1.9199999999999998E-2</c:v>
                </c:pt>
                <c:pt idx="27">
                  <c:v>5.16E-2</c:v>
                </c:pt>
                <c:pt idx="28">
                  <c:v>6.6000000000000003E-2</c:v>
                </c:pt>
                <c:pt idx="29">
                  <c:v>2.4E-2</c:v>
                </c:pt>
                <c:pt idx="30">
                  <c:v>9.1200000000000003E-2</c:v>
                </c:pt>
                <c:pt idx="31">
                  <c:v>9.6000000000000002E-2</c:v>
                </c:pt>
                <c:pt idx="32">
                  <c:v>7.0800000000000002E-2</c:v>
                </c:pt>
                <c:pt idx="33">
                  <c:v>2.4E-2</c:v>
                </c:pt>
                <c:pt idx="34">
                  <c:v>7.1999999999999995E-2</c:v>
                </c:pt>
                <c:pt idx="35">
                  <c:v>0.69599999999999995</c:v>
                </c:pt>
                <c:pt idx="36">
                  <c:v>7.4400000000000008E-2</c:v>
                </c:pt>
                <c:pt idx="37">
                  <c:v>0.11399999999999998</c:v>
                </c:pt>
                <c:pt idx="38">
                  <c:v>4.8000000000000001E-2</c:v>
                </c:pt>
                <c:pt idx="39">
                  <c:v>1.2E-2</c:v>
                </c:pt>
                <c:pt idx="40">
                  <c:v>2.1599999999999998E-2</c:v>
                </c:pt>
                <c:pt idx="41">
                  <c:v>0.17400000000000002</c:v>
                </c:pt>
                <c:pt idx="42">
                  <c:v>0.126</c:v>
                </c:pt>
                <c:pt idx="43">
                  <c:v>0.63600000000000012</c:v>
                </c:pt>
                <c:pt idx="44">
                  <c:v>0.12000000000000001</c:v>
                </c:pt>
                <c:pt idx="45">
                  <c:v>0.18240000000000003</c:v>
                </c:pt>
                <c:pt idx="46">
                  <c:v>1.704</c:v>
                </c:pt>
                <c:pt idx="47">
                  <c:v>4.5600000000000002E-2</c:v>
                </c:pt>
                <c:pt idx="48">
                  <c:v>1.6800000000000006E-2</c:v>
                </c:pt>
                <c:pt idx="49">
                  <c:v>1.7999999999999999E-2</c:v>
                </c:pt>
                <c:pt idx="50">
                  <c:v>3.5999999999999997E-2</c:v>
                </c:pt>
                <c:pt idx="51">
                  <c:v>3.5999999999999997E-2</c:v>
                </c:pt>
                <c:pt idx="52">
                  <c:v>1.2E-2</c:v>
                </c:pt>
                <c:pt idx="53">
                  <c:v>9.0000000000000011E-2</c:v>
                </c:pt>
                <c:pt idx="54">
                  <c:v>3.960000000000001E-2</c:v>
                </c:pt>
                <c:pt idx="55">
                  <c:v>1.2E-2</c:v>
                </c:pt>
                <c:pt idx="56">
                  <c:v>1.56</c:v>
                </c:pt>
                <c:pt idx="57">
                  <c:v>1.8719999999999997</c:v>
                </c:pt>
                <c:pt idx="58">
                  <c:v>3.5999999999999997E-2</c:v>
                </c:pt>
                <c:pt idx="59">
                  <c:v>0.24000000000000002</c:v>
                </c:pt>
                <c:pt idx="60">
                  <c:v>0.18000000000000002</c:v>
                </c:pt>
                <c:pt idx="61">
                  <c:v>7.4400000000000008E-2</c:v>
                </c:pt>
                <c:pt idx="62">
                  <c:v>1.2E-2</c:v>
                </c:pt>
                <c:pt idx="63">
                  <c:v>7.1999999999999995E-2</c:v>
                </c:pt>
                <c:pt idx="64">
                  <c:v>8.8800000000000032E-2</c:v>
                </c:pt>
                <c:pt idx="65">
                  <c:v>0.15960000000000002</c:v>
                </c:pt>
                <c:pt idx="66">
                  <c:v>6.2400000000000011E-2</c:v>
                </c:pt>
                <c:pt idx="67">
                  <c:v>6.0000000000000005E-2</c:v>
                </c:pt>
                <c:pt idx="68">
                  <c:v>3.7200000000000004E-2</c:v>
                </c:pt>
                <c:pt idx="69">
                  <c:v>3.5999999999999997E-2</c:v>
                </c:pt>
                <c:pt idx="70">
                  <c:v>0.66360000000000008</c:v>
                </c:pt>
                <c:pt idx="71">
                  <c:v>1.2E-2</c:v>
                </c:pt>
                <c:pt idx="72">
                  <c:v>2.4E-2</c:v>
                </c:pt>
                <c:pt idx="73">
                  <c:v>3.4799999999999998E-2</c:v>
                </c:pt>
                <c:pt idx="74">
                  <c:v>2.8799999999999999E-2</c:v>
                </c:pt>
                <c:pt idx="75">
                  <c:v>3.2640000000000002</c:v>
                </c:pt>
                <c:pt idx="76">
                  <c:v>6.0000000000000005E-2</c:v>
                </c:pt>
                <c:pt idx="77">
                  <c:v>4.1999999999999996E-2</c:v>
                </c:pt>
                <c:pt idx="78">
                  <c:v>3.0000000000000002E-2</c:v>
                </c:pt>
                <c:pt idx="79">
                  <c:v>8.6400000000000018E-2</c:v>
                </c:pt>
                <c:pt idx="80">
                  <c:v>4.1999999999999996E-2</c:v>
                </c:pt>
                <c:pt idx="81">
                  <c:v>3.5999999999999997E-2</c:v>
                </c:pt>
                <c:pt idx="82">
                  <c:v>7.3200000000000001E-2</c:v>
                </c:pt>
                <c:pt idx="83">
                  <c:v>4.8000000000000001E-2</c:v>
                </c:pt>
                <c:pt idx="84">
                  <c:v>2.4E-2</c:v>
                </c:pt>
                <c:pt idx="85">
                  <c:v>0.15720000000000003</c:v>
                </c:pt>
                <c:pt idx="86">
                  <c:v>0.68399999999999994</c:v>
                </c:pt>
                <c:pt idx="87">
                  <c:v>3.5999999999999997E-2</c:v>
                </c:pt>
                <c:pt idx="88">
                  <c:v>2.9591999999999996</c:v>
                </c:pt>
                <c:pt idx="89">
                  <c:v>4.0800000000000003E-2</c:v>
                </c:pt>
                <c:pt idx="90">
                  <c:v>0.3348000000000001</c:v>
                </c:pt>
                <c:pt idx="91">
                  <c:v>4.8000000000000001E-2</c:v>
                </c:pt>
                <c:pt idx="92">
                  <c:v>2.4E-2</c:v>
                </c:pt>
                <c:pt idx="93">
                  <c:v>6.000000000000001E-3</c:v>
                </c:pt>
                <c:pt idx="94">
                  <c:v>0.39720000000000005</c:v>
                </c:pt>
                <c:pt idx="95">
                  <c:v>3.5999999999999997E-2</c:v>
                </c:pt>
                <c:pt idx="96">
                  <c:v>1.0799999999999997E-2</c:v>
                </c:pt>
                <c:pt idx="97">
                  <c:v>4.5600000000000002E-2</c:v>
                </c:pt>
                <c:pt idx="98">
                  <c:v>1.3199999999999996</c:v>
                </c:pt>
                <c:pt idx="99">
                  <c:v>0.1104</c:v>
                </c:pt>
                <c:pt idx="100">
                  <c:v>3.0000000000000002E-2</c:v>
                </c:pt>
                <c:pt idx="101">
                  <c:v>0.59039999999999981</c:v>
                </c:pt>
                <c:pt idx="102">
                  <c:v>3.0000000000000002E-2</c:v>
                </c:pt>
                <c:pt idx="103">
                  <c:v>0.50159999999999982</c:v>
                </c:pt>
                <c:pt idx="104">
                  <c:v>0.27</c:v>
                </c:pt>
                <c:pt idx="105">
                  <c:v>1.6800000000000006E-2</c:v>
                </c:pt>
                <c:pt idx="106">
                  <c:v>0.16440000000000005</c:v>
                </c:pt>
                <c:pt idx="107">
                  <c:v>0.15000000000000002</c:v>
                </c:pt>
                <c:pt idx="108">
                  <c:v>0.18120000000000003</c:v>
                </c:pt>
                <c:pt idx="109">
                  <c:v>3.0000000000000002E-2</c:v>
                </c:pt>
                <c:pt idx="110">
                  <c:v>0.23039999999999999</c:v>
                </c:pt>
                <c:pt idx="111">
                  <c:v>6.0000000000000005E-2</c:v>
                </c:pt>
                <c:pt idx="112">
                  <c:v>0.12000000000000001</c:v>
                </c:pt>
                <c:pt idx="113">
                  <c:v>6.720000000000001E-2</c:v>
                </c:pt>
                <c:pt idx="114">
                  <c:v>4.0800000000000003E-2</c:v>
                </c:pt>
                <c:pt idx="115">
                  <c:v>5.16E-2</c:v>
                </c:pt>
                <c:pt idx="116">
                  <c:v>0.82800000000000007</c:v>
                </c:pt>
                <c:pt idx="117">
                  <c:v>5.16E-2</c:v>
                </c:pt>
                <c:pt idx="118">
                  <c:v>5.2800000000000007E-2</c:v>
                </c:pt>
                <c:pt idx="119">
                  <c:v>0.18480000000000002</c:v>
                </c:pt>
                <c:pt idx="120">
                  <c:v>1.0044</c:v>
                </c:pt>
                <c:pt idx="121">
                  <c:v>0.24359999999999998</c:v>
                </c:pt>
                <c:pt idx="122">
                  <c:v>0.48000000000000004</c:v>
                </c:pt>
                <c:pt idx="123">
                  <c:v>6.0000000000000005E-2</c:v>
                </c:pt>
                <c:pt idx="124">
                  <c:v>1.6919999999999997</c:v>
                </c:pt>
                <c:pt idx="125">
                  <c:v>6.0000000000000005E-2</c:v>
                </c:pt>
                <c:pt idx="126">
                  <c:v>0.30120000000000002</c:v>
                </c:pt>
                <c:pt idx="127">
                  <c:v>7.8000000000000014E-2</c:v>
                </c:pt>
                <c:pt idx="128">
                  <c:v>8.4000000000000033E-2</c:v>
                </c:pt>
                <c:pt idx="129">
                  <c:v>6.0000000000000005E-2</c:v>
                </c:pt>
                <c:pt idx="130">
                  <c:v>0.1116</c:v>
                </c:pt>
                <c:pt idx="131">
                  <c:v>2.4E-2</c:v>
                </c:pt>
                <c:pt idx="132">
                  <c:v>8.6400000000000018E-2</c:v>
                </c:pt>
                <c:pt idx="133">
                  <c:v>1.6800000000000006E-2</c:v>
                </c:pt>
                <c:pt idx="134">
                  <c:v>2.7480000000000002</c:v>
                </c:pt>
                <c:pt idx="135">
                  <c:v>0.30000000000000004</c:v>
                </c:pt>
                <c:pt idx="136">
                  <c:v>9.240000000000001E-2</c:v>
                </c:pt>
                <c:pt idx="137">
                  <c:v>4.8000000000000001E-2</c:v>
                </c:pt>
                <c:pt idx="138">
                  <c:v>1.7999999999999999E-2</c:v>
                </c:pt>
                <c:pt idx="139">
                  <c:v>6.720000000000001E-2</c:v>
                </c:pt>
                <c:pt idx="140">
                  <c:v>0.28200000000000003</c:v>
                </c:pt>
                <c:pt idx="141">
                  <c:v>3.8399999999999997E-2</c:v>
                </c:pt>
                <c:pt idx="142">
                  <c:v>3.8399999999999997E-2</c:v>
                </c:pt>
                <c:pt idx="143">
                  <c:v>1.056</c:v>
                </c:pt>
                <c:pt idx="144">
                  <c:v>4.0800000000000003E-2</c:v>
                </c:pt>
                <c:pt idx="145">
                  <c:v>0.50039999999999996</c:v>
                </c:pt>
                <c:pt idx="146">
                  <c:v>0.13200000000000001</c:v>
                </c:pt>
                <c:pt idx="147">
                  <c:v>2.1599999999999998E-2</c:v>
                </c:pt>
                <c:pt idx="148">
                  <c:v>4.4400000000000009E-2</c:v>
                </c:pt>
                <c:pt idx="149">
                  <c:v>3.5399999999999994E-2</c:v>
                </c:pt>
                <c:pt idx="150">
                  <c:v>3.6240000000000001E-2</c:v>
                </c:pt>
                <c:pt idx="151">
                  <c:v>0.62400000000000011</c:v>
                </c:pt>
                <c:pt idx="152">
                  <c:v>4.4400000000000009E-2</c:v>
                </c:pt>
              </c:numCache>
            </c:numRef>
          </c:yVal>
        </c:ser>
        <c:dLbls/>
        <c:axId val="146916864"/>
        <c:axId val="146918784"/>
      </c:scatterChart>
      <c:valAx>
        <c:axId val="146916864"/>
        <c:scaling>
          <c:orientation val="minMax"/>
          <c:min val="4"/>
        </c:scaling>
        <c:axPos val="b"/>
        <c:majorGridlines>
          <c:spPr>
            <a:ln w="19050"/>
          </c:spPr>
        </c:majorGridlines>
        <c:min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1:1 soil pH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918784"/>
        <c:crossesAt val="1.0000000000000005E-3"/>
        <c:crossBetween val="midCat"/>
      </c:valAx>
      <c:valAx>
        <c:axId val="146918784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 dirty="0"/>
                  <a:t>% C from CaCO</a:t>
                </a:r>
                <a:r>
                  <a:rPr lang="en-US" sz="2400" baseline="-25000" dirty="0"/>
                  <a:t>3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916864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290977020729553"/>
          <c:y val="3.7735702445089114E-2"/>
          <c:w val="0.78252812148481443"/>
          <c:h val="0.7719315513192430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37499746480553575"/>
                  <c:y val="-8.529579361790302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'soil density'!$C$2:$C$104</c:f>
              <c:numCache>
                <c:formatCode>General</c:formatCode>
                <c:ptCount val="103"/>
                <c:pt idx="0">
                  <c:v>63.6</c:v>
                </c:pt>
                <c:pt idx="1">
                  <c:v>87.6</c:v>
                </c:pt>
                <c:pt idx="2">
                  <c:v>85</c:v>
                </c:pt>
                <c:pt idx="3">
                  <c:v>76</c:v>
                </c:pt>
                <c:pt idx="4">
                  <c:v>47</c:v>
                </c:pt>
                <c:pt idx="5">
                  <c:v>61.8</c:v>
                </c:pt>
                <c:pt idx="6">
                  <c:v>31.2</c:v>
                </c:pt>
                <c:pt idx="7">
                  <c:v>81.5</c:v>
                </c:pt>
                <c:pt idx="8">
                  <c:v>59</c:v>
                </c:pt>
                <c:pt idx="9">
                  <c:v>55.4</c:v>
                </c:pt>
                <c:pt idx="10">
                  <c:v>38.300000000000011</c:v>
                </c:pt>
                <c:pt idx="11">
                  <c:v>15.4</c:v>
                </c:pt>
                <c:pt idx="12">
                  <c:v>65</c:v>
                </c:pt>
                <c:pt idx="13">
                  <c:v>86</c:v>
                </c:pt>
                <c:pt idx="14">
                  <c:v>62.7</c:v>
                </c:pt>
                <c:pt idx="15">
                  <c:v>65.900000000000006</c:v>
                </c:pt>
                <c:pt idx="16">
                  <c:v>35</c:v>
                </c:pt>
                <c:pt idx="17">
                  <c:v>65</c:v>
                </c:pt>
                <c:pt idx="18">
                  <c:v>65</c:v>
                </c:pt>
                <c:pt idx="19">
                  <c:v>34.5</c:v>
                </c:pt>
                <c:pt idx="20">
                  <c:v>88</c:v>
                </c:pt>
                <c:pt idx="21">
                  <c:v>74</c:v>
                </c:pt>
                <c:pt idx="22">
                  <c:v>54.6</c:v>
                </c:pt>
                <c:pt idx="23">
                  <c:v>38.800000000000011</c:v>
                </c:pt>
                <c:pt idx="24">
                  <c:v>31</c:v>
                </c:pt>
                <c:pt idx="25">
                  <c:v>54</c:v>
                </c:pt>
                <c:pt idx="26">
                  <c:v>63</c:v>
                </c:pt>
                <c:pt idx="27">
                  <c:v>22</c:v>
                </c:pt>
                <c:pt idx="28">
                  <c:v>48</c:v>
                </c:pt>
                <c:pt idx="29">
                  <c:v>75</c:v>
                </c:pt>
                <c:pt idx="30">
                  <c:v>45.5</c:v>
                </c:pt>
                <c:pt idx="31">
                  <c:v>31.2</c:v>
                </c:pt>
                <c:pt idx="32">
                  <c:v>31.4</c:v>
                </c:pt>
                <c:pt idx="33">
                  <c:v>13.6</c:v>
                </c:pt>
                <c:pt idx="34">
                  <c:v>71</c:v>
                </c:pt>
                <c:pt idx="35">
                  <c:v>38.800000000000011</c:v>
                </c:pt>
                <c:pt idx="36">
                  <c:v>65.2</c:v>
                </c:pt>
                <c:pt idx="37">
                  <c:v>32.200000000000003</c:v>
                </c:pt>
                <c:pt idx="38">
                  <c:v>47.8</c:v>
                </c:pt>
                <c:pt idx="39">
                  <c:v>33.4</c:v>
                </c:pt>
                <c:pt idx="40">
                  <c:v>10.5</c:v>
                </c:pt>
                <c:pt idx="41">
                  <c:v>35.1</c:v>
                </c:pt>
                <c:pt idx="42">
                  <c:v>37.5</c:v>
                </c:pt>
                <c:pt idx="43">
                  <c:v>86</c:v>
                </c:pt>
                <c:pt idx="44">
                  <c:v>86</c:v>
                </c:pt>
                <c:pt idx="45">
                  <c:v>26.9</c:v>
                </c:pt>
                <c:pt idx="46">
                  <c:v>32.800000000000011</c:v>
                </c:pt>
                <c:pt idx="47">
                  <c:v>21.2</c:v>
                </c:pt>
                <c:pt idx="48">
                  <c:v>18</c:v>
                </c:pt>
                <c:pt idx="49">
                  <c:v>49.9</c:v>
                </c:pt>
                <c:pt idx="50">
                  <c:v>45</c:v>
                </c:pt>
                <c:pt idx="51">
                  <c:v>56</c:v>
                </c:pt>
                <c:pt idx="52">
                  <c:v>18</c:v>
                </c:pt>
                <c:pt idx="53">
                  <c:v>29</c:v>
                </c:pt>
                <c:pt idx="54">
                  <c:v>17.5</c:v>
                </c:pt>
                <c:pt idx="55">
                  <c:v>47</c:v>
                </c:pt>
                <c:pt idx="56">
                  <c:v>39.300000000000011</c:v>
                </c:pt>
                <c:pt idx="57">
                  <c:v>36.700000000000003</c:v>
                </c:pt>
                <c:pt idx="58">
                  <c:v>16.5</c:v>
                </c:pt>
                <c:pt idx="59">
                  <c:v>70</c:v>
                </c:pt>
                <c:pt idx="60">
                  <c:v>13</c:v>
                </c:pt>
                <c:pt idx="61">
                  <c:v>26</c:v>
                </c:pt>
                <c:pt idx="62">
                  <c:v>38.700000000000003</c:v>
                </c:pt>
                <c:pt idx="63">
                  <c:v>36.6</c:v>
                </c:pt>
                <c:pt idx="64">
                  <c:v>67.2</c:v>
                </c:pt>
                <c:pt idx="65">
                  <c:v>18</c:v>
                </c:pt>
                <c:pt idx="66">
                  <c:v>17.3</c:v>
                </c:pt>
                <c:pt idx="67">
                  <c:v>19.7</c:v>
                </c:pt>
                <c:pt idx="68">
                  <c:v>36.700000000000003</c:v>
                </c:pt>
                <c:pt idx="69">
                  <c:v>26.6</c:v>
                </c:pt>
                <c:pt idx="70">
                  <c:v>94.6</c:v>
                </c:pt>
                <c:pt idx="71">
                  <c:v>20</c:v>
                </c:pt>
                <c:pt idx="72">
                  <c:v>19.100000000000001</c:v>
                </c:pt>
                <c:pt idx="73">
                  <c:v>14.4</c:v>
                </c:pt>
                <c:pt idx="74">
                  <c:v>56</c:v>
                </c:pt>
                <c:pt idx="75">
                  <c:v>30</c:v>
                </c:pt>
                <c:pt idx="76">
                  <c:v>23.7</c:v>
                </c:pt>
                <c:pt idx="77">
                  <c:v>21.8</c:v>
                </c:pt>
                <c:pt idx="78">
                  <c:v>61.5</c:v>
                </c:pt>
                <c:pt idx="79">
                  <c:v>26</c:v>
                </c:pt>
                <c:pt idx="80">
                  <c:v>48.9</c:v>
                </c:pt>
                <c:pt idx="81">
                  <c:v>67.5</c:v>
                </c:pt>
                <c:pt idx="82">
                  <c:v>62.3</c:v>
                </c:pt>
                <c:pt idx="83">
                  <c:v>55.8</c:v>
                </c:pt>
                <c:pt idx="84">
                  <c:v>84.2</c:v>
                </c:pt>
                <c:pt idx="85">
                  <c:v>70</c:v>
                </c:pt>
                <c:pt idx="86">
                  <c:v>71.900000000000006</c:v>
                </c:pt>
                <c:pt idx="87">
                  <c:v>12.5</c:v>
                </c:pt>
                <c:pt idx="88">
                  <c:v>56</c:v>
                </c:pt>
                <c:pt idx="89">
                  <c:v>22</c:v>
                </c:pt>
                <c:pt idx="90">
                  <c:v>42</c:v>
                </c:pt>
                <c:pt idx="91">
                  <c:v>58</c:v>
                </c:pt>
                <c:pt idx="92">
                  <c:v>26.6</c:v>
                </c:pt>
                <c:pt idx="93">
                  <c:v>21.3</c:v>
                </c:pt>
                <c:pt idx="94">
                  <c:v>30</c:v>
                </c:pt>
                <c:pt idx="95">
                  <c:v>16</c:v>
                </c:pt>
                <c:pt idx="96">
                  <c:v>31.9</c:v>
                </c:pt>
                <c:pt idx="97">
                  <c:v>33.6</c:v>
                </c:pt>
                <c:pt idx="98">
                  <c:v>44</c:v>
                </c:pt>
                <c:pt idx="99">
                  <c:v>24.9</c:v>
                </c:pt>
                <c:pt idx="100">
                  <c:v>19.899999999999999</c:v>
                </c:pt>
                <c:pt idx="101">
                  <c:v>23.4</c:v>
                </c:pt>
                <c:pt idx="102">
                  <c:v>54</c:v>
                </c:pt>
              </c:numCache>
            </c:numRef>
          </c:xVal>
          <c:yVal>
            <c:numRef>
              <c:f>'soil density'!$B$2:$B$104</c:f>
              <c:numCache>
                <c:formatCode>General</c:formatCode>
                <c:ptCount val="103"/>
                <c:pt idx="0">
                  <c:v>1.22</c:v>
                </c:pt>
                <c:pt idx="1">
                  <c:v>1.62</c:v>
                </c:pt>
                <c:pt idx="2">
                  <c:v>1.58</c:v>
                </c:pt>
                <c:pt idx="3">
                  <c:v>1.6600000000000001</c:v>
                </c:pt>
                <c:pt idx="4">
                  <c:v>1.4</c:v>
                </c:pt>
                <c:pt idx="5">
                  <c:v>1.33</c:v>
                </c:pt>
                <c:pt idx="6">
                  <c:v>1.23</c:v>
                </c:pt>
                <c:pt idx="7">
                  <c:v>1.62</c:v>
                </c:pt>
                <c:pt idx="8">
                  <c:v>1.36</c:v>
                </c:pt>
                <c:pt idx="9">
                  <c:v>1.26</c:v>
                </c:pt>
                <c:pt idx="10">
                  <c:v>1.32</c:v>
                </c:pt>
                <c:pt idx="11">
                  <c:v>1.06</c:v>
                </c:pt>
                <c:pt idx="12">
                  <c:v>1.36</c:v>
                </c:pt>
                <c:pt idx="13">
                  <c:v>1.5</c:v>
                </c:pt>
                <c:pt idx="14">
                  <c:v>1.36</c:v>
                </c:pt>
                <c:pt idx="15">
                  <c:v>1.46</c:v>
                </c:pt>
                <c:pt idx="16">
                  <c:v>1.36</c:v>
                </c:pt>
                <c:pt idx="17">
                  <c:v>1.33</c:v>
                </c:pt>
                <c:pt idx="18">
                  <c:v>1.43</c:v>
                </c:pt>
                <c:pt idx="19">
                  <c:v>1.36</c:v>
                </c:pt>
                <c:pt idx="20">
                  <c:v>1.61</c:v>
                </c:pt>
                <c:pt idx="21">
                  <c:v>1.57</c:v>
                </c:pt>
                <c:pt idx="22">
                  <c:v>1.44</c:v>
                </c:pt>
                <c:pt idx="23">
                  <c:v>1.36</c:v>
                </c:pt>
                <c:pt idx="24">
                  <c:v>1.1800000000000002</c:v>
                </c:pt>
                <c:pt idx="25">
                  <c:v>1.42</c:v>
                </c:pt>
                <c:pt idx="26">
                  <c:v>1.3800000000000001</c:v>
                </c:pt>
                <c:pt idx="27">
                  <c:v>1.1700000000000002</c:v>
                </c:pt>
                <c:pt idx="28">
                  <c:v>1.05</c:v>
                </c:pt>
                <c:pt idx="29">
                  <c:v>1.46</c:v>
                </c:pt>
                <c:pt idx="30">
                  <c:v>1.34</c:v>
                </c:pt>
                <c:pt idx="31">
                  <c:v>1.31</c:v>
                </c:pt>
                <c:pt idx="32">
                  <c:v>1.1900000000000002</c:v>
                </c:pt>
                <c:pt idx="33">
                  <c:v>1.08</c:v>
                </c:pt>
                <c:pt idx="34">
                  <c:v>1.45</c:v>
                </c:pt>
                <c:pt idx="35">
                  <c:v>1.1499999999999997</c:v>
                </c:pt>
                <c:pt idx="36">
                  <c:v>1.3900000000000001</c:v>
                </c:pt>
                <c:pt idx="37">
                  <c:v>1.1299999999999997</c:v>
                </c:pt>
                <c:pt idx="38">
                  <c:v>1.25</c:v>
                </c:pt>
                <c:pt idx="39">
                  <c:v>1.22</c:v>
                </c:pt>
                <c:pt idx="40">
                  <c:v>1.08</c:v>
                </c:pt>
                <c:pt idx="41">
                  <c:v>1.1100000000000001</c:v>
                </c:pt>
                <c:pt idx="42">
                  <c:v>1.1299999999999997</c:v>
                </c:pt>
                <c:pt idx="43">
                  <c:v>1.49</c:v>
                </c:pt>
                <c:pt idx="44">
                  <c:v>1.52</c:v>
                </c:pt>
                <c:pt idx="45">
                  <c:v>1.1200000000000001</c:v>
                </c:pt>
                <c:pt idx="46">
                  <c:v>1.23</c:v>
                </c:pt>
                <c:pt idx="47">
                  <c:v>1.05</c:v>
                </c:pt>
                <c:pt idx="48">
                  <c:v>1.07</c:v>
                </c:pt>
                <c:pt idx="49">
                  <c:v>1.34</c:v>
                </c:pt>
                <c:pt idx="50">
                  <c:v>0.9</c:v>
                </c:pt>
                <c:pt idx="51">
                  <c:v>1.2</c:v>
                </c:pt>
                <c:pt idx="52">
                  <c:v>1.1700000000000002</c:v>
                </c:pt>
                <c:pt idx="53">
                  <c:v>1.1700000000000002</c:v>
                </c:pt>
                <c:pt idx="54">
                  <c:v>1.22</c:v>
                </c:pt>
                <c:pt idx="55">
                  <c:v>1.26</c:v>
                </c:pt>
                <c:pt idx="56">
                  <c:v>1.22</c:v>
                </c:pt>
                <c:pt idx="57">
                  <c:v>1.31</c:v>
                </c:pt>
                <c:pt idx="58">
                  <c:v>1.3800000000000001</c:v>
                </c:pt>
                <c:pt idx="59">
                  <c:v>1.3900000000000001</c:v>
                </c:pt>
                <c:pt idx="60">
                  <c:v>1.22</c:v>
                </c:pt>
                <c:pt idx="61">
                  <c:v>1.1599999999999997</c:v>
                </c:pt>
                <c:pt idx="62">
                  <c:v>1.1399999999999997</c:v>
                </c:pt>
                <c:pt idx="63">
                  <c:v>1.21</c:v>
                </c:pt>
                <c:pt idx="64">
                  <c:v>1.36</c:v>
                </c:pt>
                <c:pt idx="65">
                  <c:v>1.1700000000000002</c:v>
                </c:pt>
                <c:pt idx="66">
                  <c:v>1.29</c:v>
                </c:pt>
                <c:pt idx="67">
                  <c:v>1.01</c:v>
                </c:pt>
                <c:pt idx="68">
                  <c:v>1.34</c:v>
                </c:pt>
                <c:pt idx="69">
                  <c:v>1.1599999999999997</c:v>
                </c:pt>
                <c:pt idx="70">
                  <c:v>1.43</c:v>
                </c:pt>
                <c:pt idx="71">
                  <c:v>0.85000000000000009</c:v>
                </c:pt>
                <c:pt idx="72">
                  <c:v>1.2</c:v>
                </c:pt>
                <c:pt idx="73">
                  <c:v>1.21</c:v>
                </c:pt>
                <c:pt idx="74">
                  <c:v>1.42</c:v>
                </c:pt>
                <c:pt idx="75">
                  <c:v>0.99</c:v>
                </c:pt>
                <c:pt idx="76">
                  <c:v>1.1000000000000001</c:v>
                </c:pt>
                <c:pt idx="77">
                  <c:v>0.85000000000000009</c:v>
                </c:pt>
                <c:pt idx="78">
                  <c:v>1.35</c:v>
                </c:pt>
                <c:pt idx="79">
                  <c:v>1.2</c:v>
                </c:pt>
                <c:pt idx="80">
                  <c:v>1.1200000000000001</c:v>
                </c:pt>
                <c:pt idx="81">
                  <c:v>1.35</c:v>
                </c:pt>
                <c:pt idx="82">
                  <c:v>1.28</c:v>
                </c:pt>
                <c:pt idx="83">
                  <c:v>1.08</c:v>
                </c:pt>
                <c:pt idx="84">
                  <c:v>1.47</c:v>
                </c:pt>
                <c:pt idx="85">
                  <c:v>1.1000000000000001</c:v>
                </c:pt>
                <c:pt idx="86">
                  <c:v>1.35</c:v>
                </c:pt>
                <c:pt idx="87">
                  <c:v>1.3</c:v>
                </c:pt>
                <c:pt idx="88">
                  <c:v>1.03</c:v>
                </c:pt>
                <c:pt idx="89">
                  <c:v>0.71000000000000008</c:v>
                </c:pt>
                <c:pt idx="90">
                  <c:v>1.1499999999999997</c:v>
                </c:pt>
                <c:pt idx="91">
                  <c:v>1.1200000000000001</c:v>
                </c:pt>
                <c:pt idx="92">
                  <c:v>1.21</c:v>
                </c:pt>
                <c:pt idx="93">
                  <c:v>1.06</c:v>
                </c:pt>
                <c:pt idx="94">
                  <c:v>0.98</c:v>
                </c:pt>
                <c:pt idx="95">
                  <c:v>0.81</c:v>
                </c:pt>
                <c:pt idx="96">
                  <c:v>0.88</c:v>
                </c:pt>
                <c:pt idx="97">
                  <c:v>1.27</c:v>
                </c:pt>
                <c:pt idx="98">
                  <c:v>1.26</c:v>
                </c:pt>
                <c:pt idx="99">
                  <c:v>1.1000000000000001</c:v>
                </c:pt>
                <c:pt idx="100">
                  <c:v>0.91</c:v>
                </c:pt>
                <c:pt idx="101">
                  <c:v>1.02</c:v>
                </c:pt>
                <c:pt idx="102">
                  <c:v>0.8600000000000001</c:v>
                </c:pt>
              </c:numCache>
            </c:numRef>
          </c:yVal>
        </c:ser>
        <c:dLbls/>
        <c:axId val="147026688"/>
        <c:axId val="147028608"/>
      </c:scatterChart>
      <c:valAx>
        <c:axId val="147026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% sand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028608"/>
        <c:crosses val="autoZero"/>
        <c:crossBetween val="midCat"/>
      </c:valAx>
      <c:valAx>
        <c:axId val="147028608"/>
        <c:scaling>
          <c:orientation val="minMax"/>
          <c:max val="2"/>
          <c:min val="0.6000000000000002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soil density, g/cm3</a:t>
                </a:r>
              </a:p>
            </c:rich>
          </c:tx>
          <c:layout>
            <c:manualLayout>
              <c:xMode val="edge"/>
              <c:yMode val="edge"/>
              <c:x val="1.5306122448979593E-2"/>
              <c:y val="0.21712788368559194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02668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290977020729553"/>
          <c:y val="3.7735702445089114E-2"/>
          <c:w val="0.78252812148481443"/>
          <c:h val="0.7719315513192430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</c:trendline>
          <c:xVal>
            <c:numRef>
              <c:f>'soil density'!$C$2:$C$104</c:f>
              <c:numCache>
                <c:formatCode>General</c:formatCode>
                <c:ptCount val="103"/>
                <c:pt idx="0">
                  <c:v>63.6</c:v>
                </c:pt>
                <c:pt idx="1">
                  <c:v>87.6</c:v>
                </c:pt>
                <c:pt idx="2">
                  <c:v>85</c:v>
                </c:pt>
                <c:pt idx="3">
                  <c:v>76</c:v>
                </c:pt>
                <c:pt idx="4">
                  <c:v>47</c:v>
                </c:pt>
                <c:pt idx="5">
                  <c:v>61.8</c:v>
                </c:pt>
                <c:pt idx="6">
                  <c:v>31.2</c:v>
                </c:pt>
                <c:pt idx="7">
                  <c:v>81.5</c:v>
                </c:pt>
                <c:pt idx="8">
                  <c:v>59</c:v>
                </c:pt>
                <c:pt idx="9">
                  <c:v>55.4</c:v>
                </c:pt>
                <c:pt idx="10">
                  <c:v>38.300000000000011</c:v>
                </c:pt>
                <c:pt idx="11">
                  <c:v>15.4</c:v>
                </c:pt>
                <c:pt idx="12">
                  <c:v>65</c:v>
                </c:pt>
                <c:pt idx="13">
                  <c:v>86</c:v>
                </c:pt>
                <c:pt idx="14">
                  <c:v>62.7</c:v>
                </c:pt>
                <c:pt idx="15">
                  <c:v>65.900000000000006</c:v>
                </c:pt>
                <c:pt idx="16">
                  <c:v>35</c:v>
                </c:pt>
                <c:pt idx="17">
                  <c:v>65</c:v>
                </c:pt>
                <c:pt idx="18">
                  <c:v>65</c:v>
                </c:pt>
                <c:pt idx="19">
                  <c:v>34.5</c:v>
                </c:pt>
                <c:pt idx="20">
                  <c:v>88</c:v>
                </c:pt>
                <c:pt idx="21">
                  <c:v>74</c:v>
                </c:pt>
                <c:pt idx="22">
                  <c:v>54.6</c:v>
                </c:pt>
                <c:pt idx="23">
                  <c:v>38.800000000000011</c:v>
                </c:pt>
                <c:pt idx="24">
                  <c:v>31</c:v>
                </c:pt>
                <c:pt idx="25">
                  <c:v>54</c:v>
                </c:pt>
                <c:pt idx="26">
                  <c:v>63</c:v>
                </c:pt>
                <c:pt idx="27">
                  <c:v>22</c:v>
                </c:pt>
                <c:pt idx="28">
                  <c:v>48</c:v>
                </c:pt>
                <c:pt idx="29">
                  <c:v>75</c:v>
                </c:pt>
                <c:pt idx="30">
                  <c:v>45.5</c:v>
                </c:pt>
                <c:pt idx="31">
                  <c:v>31.2</c:v>
                </c:pt>
                <c:pt idx="32">
                  <c:v>31.4</c:v>
                </c:pt>
                <c:pt idx="33">
                  <c:v>13.6</c:v>
                </c:pt>
                <c:pt idx="34">
                  <c:v>71</c:v>
                </c:pt>
                <c:pt idx="35">
                  <c:v>38.800000000000011</c:v>
                </c:pt>
                <c:pt idx="36">
                  <c:v>65.2</c:v>
                </c:pt>
                <c:pt idx="37">
                  <c:v>32.200000000000003</c:v>
                </c:pt>
                <c:pt idx="38">
                  <c:v>47.8</c:v>
                </c:pt>
                <c:pt idx="39">
                  <c:v>33.4</c:v>
                </c:pt>
                <c:pt idx="40">
                  <c:v>10.5</c:v>
                </c:pt>
                <c:pt idx="41">
                  <c:v>35.1</c:v>
                </c:pt>
                <c:pt idx="42">
                  <c:v>37.5</c:v>
                </c:pt>
                <c:pt idx="43">
                  <c:v>86</c:v>
                </c:pt>
                <c:pt idx="44">
                  <c:v>86</c:v>
                </c:pt>
                <c:pt idx="45">
                  <c:v>26.9</c:v>
                </c:pt>
                <c:pt idx="46">
                  <c:v>32.800000000000011</c:v>
                </c:pt>
                <c:pt idx="47">
                  <c:v>21.2</c:v>
                </c:pt>
                <c:pt idx="48">
                  <c:v>18</c:v>
                </c:pt>
                <c:pt idx="49">
                  <c:v>49.9</c:v>
                </c:pt>
                <c:pt idx="50">
                  <c:v>45</c:v>
                </c:pt>
                <c:pt idx="51">
                  <c:v>56</c:v>
                </c:pt>
                <c:pt idx="52">
                  <c:v>18</c:v>
                </c:pt>
                <c:pt idx="53">
                  <c:v>29</c:v>
                </c:pt>
                <c:pt idx="54">
                  <c:v>17.5</c:v>
                </c:pt>
                <c:pt idx="55">
                  <c:v>47</c:v>
                </c:pt>
                <c:pt idx="56">
                  <c:v>39.300000000000011</c:v>
                </c:pt>
                <c:pt idx="57">
                  <c:v>36.700000000000003</c:v>
                </c:pt>
                <c:pt idx="58">
                  <c:v>16.5</c:v>
                </c:pt>
                <c:pt idx="59">
                  <c:v>70</c:v>
                </c:pt>
                <c:pt idx="60">
                  <c:v>13</c:v>
                </c:pt>
                <c:pt idx="61">
                  <c:v>26</c:v>
                </c:pt>
                <c:pt idx="62">
                  <c:v>38.700000000000003</c:v>
                </c:pt>
                <c:pt idx="63">
                  <c:v>36.6</c:v>
                </c:pt>
                <c:pt idx="64">
                  <c:v>67.2</c:v>
                </c:pt>
                <c:pt idx="65">
                  <c:v>18</c:v>
                </c:pt>
                <c:pt idx="66">
                  <c:v>17.3</c:v>
                </c:pt>
                <c:pt idx="67">
                  <c:v>19.7</c:v>
                </c:pt>
                <c:pt idx="68">
                  <c:v>36.700000000000003</c:v>
                </c:pt>
                <c:pt idx="69">
                  <c:v>26.6</c:v>
                </c:pt>
                <c:pt idx="70">
                  <c:v>94.6</c:v>
                </c:pt>
                <c:pt idx="71">
                  <c:v>20</c:v>
                </c:pt>
                <c:pt idx="72">
                  <c:v>19.100000000000001</c:v>
                </c:pt>
                <c:pt idx="73">
                  <c:v>14.4</c:v>
                </c:pt>
                <c:pt idx="74">
                  <c:v>56</c:v>
                </c:pt>
                <c:pt idx="75">
                  <c:v>30</c:v>
                </c:pt>
                <c:pt idx="76">
                  <c:v>23.7</c:v>
                </c:pt>
                <c:pt idx="77">
                  <c:v>21.8</c:v>
                </c:pt>
                <c:pt idx="78">
                  <c:v>61.5</c:v>
                </c:pt>
                <c:pt idx="79">
                  <c:v>26</c:v>
                </c:pt>
                <c:pt idx="80">
                  <c:v>48.9</c:v>
                </c:pt>
                <c:pt idx="81">
                  <c:v>67.5</c:v>
                </c:pt>
                <c:pt idx="82">
                  <c:v>62.3</c:v>
                </c:pt>
                <c:pt idx="83">
                  <c:v>55.8</c:v>
                </c:pt>
                <c:pt idx="84">
                  <c:v>84.2</c:v>
                </c:pt>
                <c:pt idx="85">
                  <c:v>70</c:v>
                </c:pt>
                <c:pt idx="86">
                  <c:v>71.900000000000006</c:v>
                </c:pt>
                <c:pt idx="87">
                  <c:v>12.5</c:v>
                </c:pt>
                <c:pt idx="88">
                  <c:v>56</c:v>
                </c:pt>
                <c:pt idx="89">
                  <c:v>22</c:v>
                </c:pt>
                <c:pt idx="90">
                  <c:v>42</c:v>
                </c:pt>
                <c:pt idx="91">
                  <c:v>58</c:v>
                </c:pt>
                <c:pt idx="92">
                  <c:v>26.6</c:v>
                </c:pt>
                <c:pt idx="93">
                  <c:v>21.3</c:v>
                </c:pt>
                <c:pt idx="94">
                  <c:v>30</c:v>
                </c:pt>
                <c:pt idx="95">
                  <c:v>16</c:v>
                </c:pt>
                <c:pt idx="96">
                  <c:v>31.9</c:v>
                </c:pt>
                <c:pt idx="97">
                  <c:v>33.6</c:v>
                </c:pt>
                <c:pt idx="98">
                  <c:v>44</c:v>
                </c:pt>
                <c:pt idx="99">
                  <c:v>24.9</c:v>
                </c:pt>
                <c:pt idx="100">
                  <c:v>19.899999999999999</c:v>
                </c:pt>
                <c:pt idx="101">
                  <c:v>23.4</c:v>
                </c:pt>
                <c:pt idx="102">
                  <c:v>54</c:v>
                </c:pt>
              </c:numCache>
            </c:numRef>
          </c:xVal>
          <c:yVal>
            <c:numRef>
              <c:f>'soil density'!$B$2:$B$104</c:f>
              <c:numCache>
                <c:formatCode>General</c:formatCode>
                <c:ptCount val="103"/>
                <c:pt idx="0">
                  <c:v>1.22</c:v>
                </c:pt>
                <c:pt idx="1">
                  <c:v>1.62</c:v>
                </c:pt>
                <c:pt idx="2">
                  <c:v>1.58</c:v>
                </c:pt>
                <c:pt idx="3">
                  <c:v>1.6600000000000001</c:v>
                </c:pt>
                <c:pt idx="4">
                  <c:v>1.4</c:v>
                </c:pt>
                <c:pt idx="5">
                  <c:v>1.33</c:v>
                </c:pt>
                <c:pt idx="6">
                  <c:v>1.23</c:v>
                </c:pt>
                <c:pt idx="7">
                  <c:v>1.62</c:v>
                </c:pt>
                <c:pt idx="8">
                  <c:v>1.36</c:v>
                </c:pt>
                <c:pt idx="9">
                  <c:v>1.26</c:v>
                </c:pt>
                <c:pt idx="10">
                  <c:v>1.32</c:v>
                </c:pt>
                <c:pt idx="11">
                  <c:v>1.06</c:v>
                </c:pt>
                <c:pt idx="12">
                  <c:v>1.36</c:v>
                </c:pt>
                <c:pt idx="13">
                  <c:v>1.5</c:v>
                </c:pt>
                <c:pt idx="14">
                  <c:v>1.36</c:v>
                </c:pt>
                <c:pt idx="15">
                  <c:v>1.46</c:v>
                </c:pt>
                <c:pt idx="16">
                  <c:v>1.36</c:v>
                </c:pt>
                <c:pt idx="17">
                  <c:v>1.33</c:v>
                </c:pt>
                <c:pt idx="18">
                  <c:v>1.43</c:v>
                </c:pt>
                <c:pt idx="19">
                  <c:v>1.36</c:v>
                </c:pt>
                <c:pt idx="20">
                  <c:v>1.61</c:v>
                </c:pt>
                <c:pt idx="21">
                  <c:v>1.57</c:v>
                </c:pt>
                <c:pt idx="22">
                  <c:v>1.44</c:v>
                </c:pt>
                <c:pt idx="23">
                  <c:v>1.36</c:v>
                </c:pt>
                <c:pt idx="24">
                  <c:v>1.1800000000000002</c:v>
                </c:pt>
                <c:pt idx="25">
                  <c:v>1.42</c:v>
                </c:pt>
                <c:pt idx="26">
                  <c:v>1.3800000000000001</c:v>
                </c:pt>
                <c:pt idx="27">
                  <c:v>1.1700000000000002</c:v>
                </c:pt>
                <c:pt idx="28">
                  <c:v>1.05</c:v>
                </c:pt>
                <c:pt idx="29">
                  <c:v>1.46</c:v>
                </c:pt>
                <c:pt idx="30">
                  <c:v>1.34</c:v>
                </c:pt>
                <c:pt idx="31">
                  <c:v>1.31</c:v>
                </c:pt>
                <c:pt idx="32">
                  <c:v>1.1900000000000002</c:v>
                </c:pt>
                <c:pt idx="33">
                  <c:v>1.08</c:v>
                </c:pt>
                <c:pt idx="34">
                  <c:v>1.45</c:v>
                </c:pt>
                <c:pt idx="35">
                  <c:v>1.1499999999999997</c:v>
                </c:pt>
                <c:pt idx="36">
                  <c:v>1.3900000000000001</c:v>
                </c:pt>
                <c:pt idx="37">
                  <c:v>1.1299999999999997</c:v>
                </c:pt>
                <c:pt idx="38">
                  <c:v>1.25</c:v>
                </c:pt>
                <c:pt idx="39">
                  <c:v>1.22</c:v>
                </c:pt>
                <c:pt idx="40">
                  <c:v>1.08</c:v>
                </c:pt>
                <c:pt idx="41">
                  <c:v>1.1100000000000001</c:v>
                </c:pt>
                <c:pt idx="42">
                  <c:v>1.1299999999999997</c:v>
                </c:pt>
                <c:pt idx="43">
                  <c:v>1.49</c:v>
                </c:pt>
                <c:pt idx="44">
                  <c:v>1.52</c:v>
                </c:pt>
                <c:pt idx="45">
                  <c:v>1.1200000000000001</c:v>
                </c:pt>
                <c:pt idx="46">
                  <c:v>1.23</c:v>
                </c:pt>
                <c:pt idx="47">
                  <c:v>1.05</c:v>
                </c:pt>
                <c:pt idx="48">
                  <c:v>1.07</c:v>
                </c:pt>
                <c:pt idx="49">
                  <c:v>1.34</c:v>
                </c:pt>
                <c:pt idx="50">
                  <c:v>0.9</c:v>
                </c:pt>
                <c:pt idx="51">
                  <c:v>1.2</c:v>
                </c:pt>
                <c:pt idx="52">
                  <c:v>1.1700000000000002</c:v>
                </c:pt>
                <c:pt idx="53">
                  <c:v>1.1700000000000002</c:v>
                </c:pt>
                <c:pt idx="54">
                  <c:v>1.22</c:v>
                </c:pt>
                <c:pt idx="55">
                  <c:v>1.26</c:v>
                </c:pt>
                <c:pt idx="56">
                  <c:v>1.22</c:v>
                </c:pt>
                <c:pt idx="57">
                  <c:v>1.31</c:v>
                </c:pt>
                <c:pt idx="58">
                  <c:v>1.3800000000000001</c:v>
                </c:pt>
                <c:pt idx="59">
                  <c:v>1.3900000000000001</c:v>
                </c:pt>
                <c:pt idx="60">
                  <c:v>1.22</c:v>
                </c:pt>
                <c:pt idx="61">
                  <c:v>1.1599999999999997</c:v>
                </c:pt>
                <c:pt idx="62">
                  <c:v>1.1399999999999997</c:v>
                </c:pt>
                <c:pt idx="63">
                  <c:v>1.21</c:v>
                </c:pt>
                <c:pt idx="64">
                  <c:v>1.36</c:v>
                </c:pt>
                <c:pt idx="65">
                  <c:v>1.1700000000000002</c:v>
                </c:pt>
                <c:pt idx="66">
                  <c:v>1.29</c:v>
                </c:pt>
                <c:pt idx="67">
                  <c:v>1.01</c:v>
                </c:pt>
                <c:pt idx="68">
                  <c:v>1.34</c:v>
                </c:pt>
                <c:pt idx="69">
                  <c:v>1.1599999999999997</c:v>
                </c:pt>
                <c:pt idx="70">
                  <c:v>1.43</c:v>
                </c:pt>
                <c:pt idx="71">
                  <c:v>0.85000000000000009</c:v>
                </c:pt>
                <c:pt idx="72">
                  <c:v>1.2</c:v>
                </c:pt>
                <c:pt idx="73">
                  <c:v>1.21</c:v>
                </c:pt>
                <c:pt idx="74">
                  <c:v>1.42</c:v>
                </c:pt>
                <c:pt idx="75">
                  <c:v>0.99</c:v>
                </c:pt>
                <c:pt idx="76">
                  <c:v>1.1000000000000001</c:v>
                </c:pt>
                <c:pt idx="77">
                  <c:v>0.85000000000000009</c:v>
                </c:pt>
                <c:pt idx="78">
                  <c:v>1.35</c:v>
                </c:pt>
                <c:pt idx="79">
                  <c:v>1.2</c:v>
                </c:pt>
                <c:pt idx="80">
                  <c:v>1.1200000000000001</c:v>
                </c:pt>
                <c:pt idx="81">
                  <c:v>1.35</c:v>
                </c:pt>
                <c:pt idx="82">
                  <c:v>1.28</c:v>
                </c:pt>
                <c:pt idx="83">
                  <c:v>1.08</c:v>
                </c:pt>
                <c:pt idx="84">
                  <c:v>1.47</c:v>
                </c:pt>
                <c:pt idx="85">
                  <c:v>1.1000000000000001</c:v>
                </c:pt>
                <c:pt idx="86">
                  <c:v>1.35</c:v>
                </c:pt>
                <c:pt idx="87">
                  <c:v>1.3</c:v>
                </c:pt>
                <c:pt idx="88">
                  <c:v>1.03</c:v>
                </c:pt>
                <c:pt idx="89">
                  <c:v>0.71000000000000008</c:v>
                </c:pt>
                <c:pt idx="90">
                  <c:v>1.1499999999999997</c:v>
                </c:pt>
                <c:pt idx="91">
                  <c:v>1.1200000000000001</c:v>
                </c:pt>
                <c:pt idx="92">
                  <c:v>1.21</c:v>
                </c:pt>
                <c:pt idx="93">
                  <c:v>1.06</c:v>
                </c:pt>
                <c:pt idx="94">
                  <c:v>0.98</c:v>
                </c:pt>
                <c:pt idx="95">
                  <c:v>0.81</c:v>
                </c:pt>
                <c:pt idx="96">
                  <c:v>0.88</c:v>
                </c:pt>
                <c:pt idx="97">
                  <c:v>1.27</c:v>
                </c:pt>
                <c:pt idx="98">
                  <c:v>1.26</c:v>
                </c:pt>
                <c:pt idx="99">
                  <c:v>1.1000000000000001</c:v>
                </c:pt>
                <c:pt idx="100">
                  <c:v>0.91</c:v>
                </c:pt>
                <c:pt idx="101">
                  <c:v>1.02</c:v>
                </c:pt>
                <c:pt idx="102">
                  <c:v>0.8600000000000001</c:v>
                </c:pt>
              </c:numCache>
            </c:numRef>
          </c:yVal>
        </c:ser>
        <c:dLbls/>
        <c:axId val="147321216"/>
        <c:axId val="147323136"/>
      </c:scatterChart>
      <c:valAx>
        <c:axId val="147321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% sand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323136"/>
        <c:crosses val="autoZero"/>
        <c:crossBetween val="midCat"/>
      </c:valAx>
      <c:valAx>
        <c:axId val="147323136"/>
        <c:scaling>
          <c:orientation val="minMax"/>
          <c:max val="2"/>
          <c:min val="0.6000000000000002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soil density, g/cm3</a:t>
                </a:r>
              </a:p>
            </c:rich>
          </c:tx>
          <c:layout>
            <c:manualLayout>
              <c:xMode val="edge"/>
              <c:yMode val="edge"/>
              <c:x val="1.5306122448979593E-2"/>
              <c:y val="0.21712788368559194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32121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assume 3 mg/L in M3 extract</a:t>
            </a:r>
          </a:p>
        </c:rich>
      </c:tx>
      <c:layout>
        <c:manualLayout>
          <c:xMode val="edge"/>
          <c:yMode val="edge"/>
          <c:x val="0.40677870911297387"/>
          <c:y val="3.7974683544303806E-2"/>
        </c:manualLayout>
      </c:layout>
      <c:overlay val="1"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'soil density'!$C$2:$C$104</c:f>
              <c:numCache>
                <c:formatCode>General</c:formatCode>
                <c:ptCount val="103"/>
                <c:pt idx="0">
                  <c:v>63.6</c:v>
                </c:pt>
                <c:pt idx="1">
                  <c:v>87.6</c:v>
                </c:pt>
                <c:pt idx="2">
                  <c:v>85</c:v>
                </c:pt>
                <c:pt idx="3">
                  <c:v>76</c:v>
                </c:pt>
                <c:pt idx="4">
                  <c:v>47</c:v>
                </c:pt>
                <c:pt idx="5">
                  <c:v>61.8</c:v>
                </c:pt>
                <c:pt idx="6">
                  <c:v>31.2</c:v>
                </c:pt>
                <c:pt idx="7">
                  <c:v>81.5</c:v>
                </c:pt>
                <c:pt idx="8">
                  <c:v>59</c:v>
                </c:pt>
                <c:pt idx="9">
                  <c:v>55.4</c:v>
                </c:pt>
                <c:pt idx="10">
                  <c:v>38.300000000000011</c:v>
                </c:pt>
                <c:pt idx="11">
                  <c:v>15.4</c:v>
                </c:pt>
                <c:pt idx="12">
                  <c:v>65</c:v>
                </c:pt>
                <c:pt idx="13">
                  <c:v>86</c:v>
                </c:pt>
                <c:pt idx="14">
                  <c:v>62.7</c:v>
                </c:pt>
                <c:pt idx="15">
                  <c:v>65.900000000000006</c:v>
                </c:pt>
                <c:pt idx="16">
                  <c:v>35</c:v>
                </c:pt>
                <c:pt idx="17">
                  <c:v>65</c:v>
                </c:pt>
                <c:pt idx="18">
                  <c:v>65</c:v>
                </c:pt>
                <c:pt idx="19">
                  <c:v>34.5</c:v>
                </c:pt>
                <c:pt idx="20">
                  <c:v>88</c:v>
                </c:pt>
                <c:pt idx="21">
                  <c:v>74</c:v>
                </c:pt>
                <c:pt idx="22">
                  <c:v>54.6</c:v>
                </c:pt>
                <c:pt idx="23">
                  <c:v>38.800000000000011</c:v>
                </c:pt>
                <c:pt idx="24">
                  <c:v>31</c:v>
                </c:pt>
                <c:pt idx="25">
                  <c:v>54</c:v>
                </c:pt>
                <c:pt idx="26">
                  <c:v>63</c:v>
                </c:pt>
                <c:pt idx="27">
                  <c:v>22</c:v>
                </c:pt>
                <c:pt idx="28">
                  <c:v>48</c:v>
                </c:pt>
                <c:pt idx="29">
                  <c:v>75</c:v>
                </c:pt>
                <c:pt idx="30">
                  <c:v>45.5</c:v>
                </c:pt>
                <c:pt idx="31">
                  <c:v>31.2</c:v>
                </c:pt>
                <c:pt idx="32">
                  <c:v>31.4</c:v>
                </c:pt>
                <c:pt idx="33">
                  <c:v>13.6</c:v>
                </c:pt>
                <c:pt idx="34">
                  <c:v>71</c:v>
                </c:pt>
                <c:pt idx="35">
                  <c:v>38.800000000000011</c:v>
                </c:pt>
                <c:pt idx="36">
                  <c:v>65.2</c:v>
                </c:pt>
                <c:pt idx="37">
                  <c:v>32.200000000000003</c:v>
                </c:pt>
                <c:pt idx="38">
                  <c:v>47.8</c:v>
                </c:pt>
                <c:pt idx="39">
                  <c:v>33.4</c:v>
                </c:pt>
                <c:pt idx="40">
                  <c:v>10.5</c:v>
                </c:pt>
                <c:pt idx="41">
                  <c:v>35.1</c:v>
                </c:pt>
                <c:pt idx="42">
                  <c:v>37.5</c:v>
                </c:pt>
                <c:pt idx="43">
                  <c:v>86</c:v>
                </c:pt>
                <c:pt idx="44">
                  <c:v>86</c:v>
                </c:pt>
                <c:pt idx="45">
                  <c:v>26.9</c:v>
                </c:pt>
                <c:pt idx="46">
                  <c:v>32.800000000000011</c:v>
                </c:pt>
                <c:pt idx="47">
                  <c:v>21.2</c:v>
                </c:pt>
                <c:pt idx="48">
                  <c:v>18</c:v>
                </c:pt>
                <c:pt idx="49">
                  <c:v>49.9</c:v>
                </c:pt>
                <c:pt idx="50">
                  <c:v>45</c:v>
                </c:pt>
                <c:pt idx="51">
                  <c:v>56</c:v>
                </c:pt>
                <c:pt idx="52">
                  <c:v>18</c:v>
                </c:pt>
                <c:pt idx="53">
                  <c:v>29</c:v>
                </c:pt>
                <c:pt idx="54">
                  <c:v>17.5</c:v>
                </c:pt>
                <c:pt idx="55">
                  <c:v>47</c:v>
                </c:pt>
                <c:pt idx="56">
                  <c:v>39.300000000000011</c:v>
                </c:pt>
                <c:pt idx="57">
                  <c:v>36.700000000000003</c:v>
                </c:pt>
                <c:pt idx="58">
                  <c:v>16.5</c:v>
                </c:pt>
                <c:pt idx="59">
                  <c:v>70</c:v>
                </c:pt>
                <c:pt idx="60">
                  <c:v>13</c:v>
                </c:pt>
                <c:pt idx="61">
                  <c:v>26</c:v>
                </c:pt>
                <c:pt idx="62">
                  <c:v>38.700000000000003</c:v>
                </c:pt>
                <c:pt idx="63">
                  <c:v>36.6</c:v>
                </c:pt>
                <c:pt idx="64">
                  <c:v>67.2</c:v>
                </c:pt>
                <c:pt idx="65">
                  <c:v>18</c:v>
                </c:pt>
                <c:pt idx="66">
                  <c:v>17.3</c:v>
                </c:pt>
                <c:pt idx="67">
                  <c:v>19.7</c:v>
                </c:pt>
                <c:pt idx="68">
                  <c:v>36.700000000000003</c:v>
                </c:pt>
                <c:pt idx="69">
                  <c:v>26.6</c:v>
                </c:pt>
                <c:pt idx="70">
                  <c:v>94.6</c:v>
                </c:pt>
                <c:pt idx="71">
                  <c:v>20</c:v>
                </c:pt>
                <c:pt idx="72">
                  <c:v>19.100000000000001</c:v>
                </c:pt>
                <c:pt idx="73">
                  <c:v>14.4</c:v>
                </c:pt>
                <c:pt idx="74">
                  <c:v>56</c:v>
                </c:pt>
                <c:pt idx="75">
                  <c:v>30</c:v>
                </c:pt>
                <c:pt idx="76">
                  <c:v>23.7</c:v>
                </c:pt>
                <c:pt idx="77">
                  <c:v>21.8</c:v>
                </c:pt>
                <c:pt idx="78">
                  <c:v>61.5</c:v>
                </c:pt>
                <c:pt idx="79">
                  <c:v>26</c:v>
                </c:pt>
                <c:pt idx="80">
                  <c:v>48.9</c:v>
                </c:pt>
                <c:pt idx="81">
                  <c:v>67.5</c:v>
                </c:pt>
                <c:pt idx="82">
                  <c:v>62.3</c:v>
                </c:pt>
                <c:pt idx="83">
                  <c:v>55.8</c:v>
                </c:pt>
                <c:pt idx="84">
                  <c:v>84.2</c:v>
                </c:pt>
                <c:pt idx="85">
                  <c:v>70</c:v>
                </c:pt>
                <c:pt idx="86">
                  <c:v>71.900000000000006</c:v>
                </c:pt>
                <c:pt idx="87">
                  <c:v>12.5</c:v>
                </c:pt>
                <c:pt idx="88">
                  <c:v>56</c:v>
                </c:pt>
                <c:pt idx="89">
                  <c:v>22</c:v>
                </c:pt>
                <c:pt idx="90">
                  <c:v>42</c:v>
                </c:pt>
                <c:pt idx="91">
                  <c:v>58</c:v>
                </c:pt>
                <c:pt idx="92">
                  <c:v>26.6</c:v>
                </c:pt>
                <c:pt idx="93">
                  <c:v>21.3</c:v>
                </c:pt>
                <c:pt idx="94">
                  <c:v>30</c:v>
                </c:pt>
                <c:pt idx="95">
                  <c:v>16</c:v>
                </c:pt>
                <c:pt idx="96">
                  <c:v>31.9</c:v>
                </c:pt>
                <c:pt idx="97">
                  <c:v>33.6</c:v>
                </c:pt>
                <c:pt idx="98">
                  <c:v>44</c:v>
                </c:pt>
                <c:pt idx="99">
                  <c:v>24.9</c:v>
                </c:pt>
                <c:pt idx="100">
                  <c:v>19.899999999999999</c:v>
                </c:pt>
                <c:pt idx="101">
                  <c:v>23.4</c:v>
                </c:pt>
                <c:pt idx="102">
                  <c:v>54</c:v>
                </c:pt>
              </c:numCache>
            </c:numRef>
          </c:xVal>
          <c:yVal>
            <c:numRef>
              <c:f>'soil density'!$H$2:$H$104</c:f>
              <c:numCache>
                <c:formatCode>General</c:formatCode>
                <c:ptCount val="103"/>
                <c:pt idx="0">
                  <c:v>28.92960462873674</c:v>
                </c:pt>
                <c:pt idx="1">
                  <c:v>21.786492374727658</c:v>
                </c:pt>
                <c:pt idx="2">
                  <c:v>22.338049143708112</c:v>
                </c:pt>
                <c:pt idx="3">
                  <c:v>21.261516654854717</c:v>
                </c:pt>
                <c:pt idx="4">
                  <c:v>25.210084033613448</c:v>
                </c:pt>
                <c:pt idx="5">
                  <c:v>26.536930561698366</c:v>
                </c:pt>
                <c:pt idx="6">
                  <c:v>28.694404591104732</c:v>
                </c:pt>
                <c:pt idx="7">
                  <c:v>21.786492374727658</c:v>
                </c:pt>
                <c:pt idx="8">
                  <c:v>25.951557093425606</c:v>
                </c:pt>
                <c:pt idx="9">
                  <c:v>28.011204481792724</c:v>
                </c:pt>
                <c:pt idx="10">
                  <c:v>26.73796791443851</c:v>
                </c:pt>
                <c:pt idx="11">
                  <c:v>33.296337402885683</c:v>
                </c:pt>
                <c:pt idx="12">
                  <c:v>25.951557093425606</c:v>
                </c:pt>
                <c:pt idx="13">
                  <c:v>23.529411764705884</c:v>
                </c:pt>
                <c:pt idx="14">
                  <c:v>25.951557093425606</c:v>
                </c:pt>
                <c:pt idx="15">
                  <c:v>24.174053182917007</c:v>
                </c:pt>
                <c:pt idx="16">
                  <c:v>25.951557093425606</c:v>
                </c:pt>
                <c:pt idx="17">
                  <c:v>26.536930561698366</c:v>
                </c:pt>
                <c:pt idx="18">
                  <c:v>24.681201151789388</c:v>
                </c:pt>
                <c:pt idx="19">
                  <c:v>25.951557093425606</c:v>
                </c:pt>
                <c:pt idx="20">
                  <c:v>21.921812203142125</c:v>
                </c:pt>
                <c:pt idx="21">
                  <c:v>22.480329711502428</c:v>
                </c:pt>
                <c:pt idx="22">
                  <c:v>24.509803921568633</c:v>
                </c:pt>
                <c:pt idx="23">
                  <c:v>25.951557093425606</c:v>
                </c:pt>
                <c:pt idx="24">
                  <c:v>29.910269192422732</c:v>
                </c:pt>
                <c:pt idx="25">
                  <c:v>24.855012427506217</c:v>
                </c:pt>
                <c:pt idx="26">
                  <c:v>25.575447570332482</c:v>
                </c:pt>
                <c:pt idx="27">
                  <c:v>30.165912518853695</c:v>
                </c:pt>
                <c:pt idx="28">
                  <c:v>33.613445378151262</c:v>
                </c:pt>
                <c:pt idx="29">
                  <c:v>24.174053182917007</c:v>
                </c:pt>
                <c:pt idx="30">
                  <c:v>26.338893766461808</c:v>
                </c:pt>
                <c:pt idx="31">
                  <c:v>26.942074539739554</c:v>
                </c:pt>
                <c:pt idx="32">
                  <c:v>29.658922392486414</c:v>
                </c:pt>
                <c:pt idx="33">
                  <c:v>32.679738562091501</c:v>
                </c:pt>
                <c:pt idx="34">
                  <c:v>24.340770791075052</c:v>
                </c:pt>
                <c:pt idx="35">
                  <c:v>30.690537084398983</c:v>
                </c:pt>
                <c:pt idx="36">
                  <c:v>25.391451544646642</c:v>
                </c:pt>
                <c:pt idx="37">
                  <c:v>31.233732431025508</c:v>
                </c:pt>
                <c:pt idx="38">
                  <c:v>28.235294117647065</c:v>
                </c:pt>
                <c:pt idx="39">
                  <c:v>28.92960462873674</c:v>
                </c:pt>
                <c:pt idx="40">
                  <c:v>32.679738562091501</c:v>
                </c:pt>
                <c:pt idx="41">
                  <c:v>31.796502384737671</c:v>
                </c:pt>
                <c:pt idx="42">
                  <c:v>31.233732431025508</c:v>
                </c:pt>
                <c:pt idx="43">
                  <c:v>23.687327279905244</c:v>
                </c:pt>
                <c:pt idx="44">
                  <c:v>23.219814241486073</c:v>
                </c:pt>
                <c:pt idx="45">
                  <c:v>31.512605042016805</c:v>
                </c:pt>
                <c:pt idx="46">
                  <c:v>28.694404591104732</c:v>
                </c:pt>
                <c:pt idx="47">
                  <c:v>33.613445378151262</c:v>
                </c:pt>
                <c:pt idx="48">
                  <c:v>32.985156679494224</c:v>
                </c:pt>
                <c:pt idx="49">
                  <c:v>26.338893766461808</c:v>
                </c:pt>
                <c:pt idx="50">
                  <c:v>39.215686274509814</c:v>
                </c:pt>
                <c:pt idx="51">
                  <c:v>29.411764705882355</c:v>
                </c:pt>
                <c:pt idx="52">
                  <c:v>30.165912518853695</c:v>
                </c:pt>
                <c:pt idx="53">
                  <c:v>30.165912518853695</c:v>
                </c:pt>
                <c:pt idx="54">
                  <c:v>28.92960462873674</c:v>
                </c:pt>
                <c:pt idx="55">
                  <c:v>28.011204481792724</c:v>
                </c:pt>
                <c:pt idx="56">
                  <c:v>28.92960462873674</c:v>
                </c:pt>
                <c:pt idx="57">
                  <c:v>26.942074539739554</c:v>
                </c:pt>
                <c:pt idx="58">
                  <c:v>25.575447570332482</c:v>
                </c:pt>
                <c:pt idx="59">
                  <c:v>25.391451544646642</c:v>
                </c:pt>
                <c:pt idx="60">
                  <c:v>28.92960462873674</c:v>
                </c:pt>
                <c:pt idx="61">
                  <c:v>30.425963488843816</c:v>
                </c:pt>
                <c:pt idx="62">
                  <c:v>30.959752321981426</c:v>
                </c:pt>
                <c:pt idx="63">
                  <c:v>29.168692270296546</c:v>
                </c:pt>
                <c:pt idx="64">
                  <c:v>25.951557093425606</c:v>
                </c:pt>
                <c:pt idx="65">
                  <c:v>30.165912518853695</c:v>
                </c:pt>
                <c:pt idx="66">
                  <c:v>27.35978112175103</c:v>
                </c:pt>
                <c:pt idx="67">
                  <c:v>34.944670937681998</c:v>
                </c:pt>
                <c:pt idx="68">
                  <c:v>26.338893766461808</c:v>
                </c:pt>
                <c:pt idx="69">
                  <c:v>30.425963488843816</c:v>
                </c:pt>
                <c:pt idx="70">
                  <c:v>24.681201151789388</c:v>
                </c:pt>
                <c:pt idx="71">
                  <c:v>41.52249134948098</c:v>
                </c:pt>
                <c:pt idx="72">
                  <c:v>29.411764705882355</c:v>
                </c:pt>
                <c:pt idx="73">
                  <c:v>29.168692270296546</c:v>
                </c:pt>
                <c:pt idx="74">
                  <c:v>24.855012427506217</c:v>
                </c:pt>
                <c:pt idx="75">
                  <c:v>35.650623885918002</c:v>
                </c:pt>
                <c:pt idx="76">
                  <c:v>32.085561497326196</c:v>
                </c:pt>
                <c:pt idx="77">
                  <c:v>41.52249134948098</c:v>
                </c:pt>
                <c:pt idx="78">
                  <c:v>26.143790849673199</c:v>
                </c:pt>
                <c:pt idx="79">
                  <c:v>29.411764705882355</c:v>
                </c:pt>
                <c:pt idx="80">
                  <c:v>31.512605042016805</c:v>
                </c:pt>
                <c:pt idx="81">
                  <c:v>26.143790849673199</c:v>
                </c:pt>
                <c:pt idx="82">
                  <c:v>27.573529411764703</c:v>
                </c:pt>
                <c:pt idx="83">
                  <c:v>32.679738562091501</c:v>
                </c:pt>
                <c:pt idx="84">
                  <c:v>24.009603841536613</c:v>
                </c:pt>
                <c:pt idx="85">
                  <c:v>32.085561497326196</c:v>
                </c:pt>
                <c:pt idx="86">
                  <c:v>26.143790849673199</c:v>
                </c:pt>
                <c:pt idx="87">
                  <c:v>27.149321266968322</c:v>
                </c:pt>
                <c:pt idx="88">
                  <c:v>34.2661336379212</c:v>
                </c:pt>
                <c:pt idx="89">
                  <c:v>49.710024855012421</c:v>
                </c:pt>
                <c:pt idx="90">
                  <c:v>30.690537084398983</c:v>
                </c:pt>
                <c:pt idx="91">
                  <c:v>31.512605042016805</c:v>
                </c:pt>
                <c:pt idx="92">
                  <c:v>29.168692270296546</c:v>
                </c:pt>
                <c:pt idx="93">
                  <c:v>33.296337402885683</c:v>
                </c:pt>
                <c:pt idx="94">
                  <c:v>36.014405762304925</c:v>
                </c:pt>
                <c:pt idx="95">
                  <c:v>43.572984749455337</c:v>
                </c:pt>
                <c:pt idx="96">
                  <c:v>40.106951871657756</c:v>
                </c:pt>
                <c:pt idx="97">
                  <c:v>27.790643816581746</c:v>
                </c:pt>
                <c:pt idx="98">
                  <c:v>28.011204481792724</c:v>
                </c:pt>
                <c:pt idx="99">
                  <c:v>32.085561497326196</c:v>
                </c:pt>
                <c:pt idx="100">
                  <c:v>38.784744667097591</c:v>
                </c:pt>
                <c:pt idx="101">
                  <c:v>34.602076124567482</c:v>
                </c:pt>
                <c:pt idx="102">
                  <c:v>41.039671682626533</c:v>
                </c:pt>
              </c:numCache>
            </c:numRef>
          </c:yVal>
        </c:ser>
        <c:dLbls/>
        <c:axId val="86784640"/>
        <c:axId val="79749504"/>
      </c:scatterChart>
      <c:valAx>
        <c:axId val="86784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% sand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79749504"/>
        <c:crosses val="autoZero"/>
        <c:crossBetween val="midCat"/>
      </c:valAx>
      <c:valAx>
        <c:axId val="79749504"/>
        <c:scaling>
          <c:orientation val="minMax"/>
          <c:min val="10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Mehlich 3 P, mg/kg</a:t>
                </a:r>
              </a:p>
            </c:rich>
          </c:tx>
          <c:layout>
            <c:manualLayout>
              <c:xMode val="edge"/>
              <c:yMode val="edge"/>
              <c:x val="0"/>
              <c:y val="0.24648808930529259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8678464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090595729406898"/>
          <c:y val="3.7245628387360681E-2"/>
          <c:w val="0.78060559845390065"/>
          <c:h val="0.7854669870811602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xVal>
          <c:yVal>
            <c:numRef>
              <c:f>Sheet1!$G$2:$G$85</c:f>
              <c:numCache>
                <c:formatCode>General</c:formatCode>
                <c:ptCount val="84"/>
                <c:pt idx="0">
                  <c:v>0.24000000000000002</c:v>
                </c:pt>
                <c:pt idx="1">
                  <c:v>0.21000000000000002</c:v>
                </c:pt>
                <c:pt idx="2">
                  <c:v>0.21000000000000002</c:v>
                </c:pt>
                <c:pt idx="3">
                  <c:v>0.1</c:v>
                </c:pt>
                <c:pt idx="4">
                  <c:v>0.2</c:v>
                </c:pt>
                <c:pt idx="5">
                  <c:v>0.25</c:v>
                </c:pt>
                <c:pt idx="6">
                  <c:v>0.2</c:v>
                </c:pt>
                <c:pt idx="7">
                  <c:v>0.2</c:v>
                </c:pt>
                <c:pt idx="8">
                  <c:v>0.24000000000000002</c:v>
                </c:pt>
                <c:pt idx="9">
                  <c:v>0.18000000000000002</c:v>
                </c:pt>
                <c:pt idx="10">
                  <c:v>0.24000000000000002</c:v>
                </c:pt>
                <c:pt idx="11">
                  <c:v>0.2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0.37000000000000005</c:v>
                </c:pt>
                <c:pt idx="16">
                  <c:v>0.27</c:v>
                </c:pt>
                <c:pt idx="17">
                  <c:v>0.21000000000000002</c:v>
                </c:pt>
                <c:pt idx="18">
                  <c:v>0.2</c:v>
                </c:pt>
                <c:pt idx="19">
                  <c:v>0.33000000000000007</c:v>
                </c:pt>
                <c:pt idx="20">
                  <c:v>0.2</c:v>
                </c:pt>
                <c:pt idx="21">
                  <c:v>0.2</c:v>
                </c:pt>
                <c:pt idx="22">
                  <c:v>0.30000000000000004</c:v>
                </c:pt>
                <c:pt idx="23">
                  <c:v>0.4</c:v>
                </c:pt>
                <c:pt idx="24">
                  <c:v>0.34</c:v>
                </c:pt>
                <c:pt idx="25">
                  <c:v>0.25</c:v>
                </c:pt>
                <c:pt idx="26">
                  <c:v>0.30000000000000004</c:v>
                </c:pt>
                <c:pt idx="27">
                  <c:v>0.35000000000000003</c:v>
                </c:pt>
                <c:pt idx="28">
                  <c:v>0.4</c:v>
                </c:pt>
                <c:pt idx="29">
                  <c:v>0.30000000000000004</c:v>
                </c:pt>
                <c:pt idx="30">
                  <c:v>0.36000000000000004</c:v>
                </c:pt>
                <c:pt idx="31">
                  <c:v>0.22</c:v>
                </c:pt>
                <c:pt idx="32">
                  <c:v>0.37000000000000005</c:v>
                </c:pt>
                <c:pt idx="33">
                  <c:v>0.23</c:v>
                </c:pt>
                <c:pt idx="34">
                  <c:v>0.42000000000000004</c:v>
                </c:pt>
                <c:pt idx="35">
                  <c:v>0.37000000000000005</c:v>
                </c:pt>
                <c:pt idx="36">
                  <c:v>0.23</c:v>
                </c:pt>
                <c:pt idx="37">
                  <c:v>0.49000000000000005</c:v>
                </c:pt>
                <c:pt idx="38">
                  <c:v>0.4</c:v>
                </c:pt>
                <c:pt idx="39">
                  <c:v>0.60000000000000009</c:v>
                </c:pt>
                <c:pt idx="40">
                  <c:v>0.45</c:v>
                </c:pt>
                <c:pt idx="41">
                  <c:v>0.9</c:v>
                </c:pt>
                <c:pt idx="42">
                  <c:v>0.54</c:v>
                </c:pt>
                <c:pt idx="43">
                  <c:v>0.31000000000000005</c:v>
                </c:pt>
                <c:pt idx="44">
                  <c:v>0.33000000000000007</c:v>
                </c:pt>
                <c:pt idx="45">
                  <c:v>0.51</c:v>
                </c:pt>
                <c:pt idx="46">
                  <c:v>0.52</c:v>
                </c:pt>
                <c:pt idx="47">
                  <c:v>0.38000000000000006</c:v>
                </c:pt>
                <c:pt idx="48">
                  <c:v>0.58000000000000007</c:v>
                </c:pt>
                <c:pt idx="49">
                  <c:v>0.60000000000000009</c:v>
                </c:pt>
                <c:pt idx="50">
                  <c:v>0.43000000000000005</c:v>
                </c:pt>
                <c:pt idx="51">
                  <c:v>0.62800000000000011</c:v>
                </c:pt>
                <c:pt idx="52">
                  <c:v>0.52</c:v>
                </c:pt>
                <c:pt idx="53">
                  <c:v>0.41000000000000003</c:v>
                </c:pt>
                <c:pt idx="54">
                  <c:v>0.56999999999999995</c:v>
                </c:pt>
                <c:pt idx="55">
                  <c:v>0.55000000000000004</c:v>
                </c:pt>
                <c:pt idx="56">
                  <c:v>0.66000000000000014</c:v>
                </c:pt>
                <c:pt idx="57">
                  <c:v>0.83000000000000007</c:v>
                </c:pt>
                <c:pt idx="58">
                  <c:v>0.58000000000000007</c:v>
                </c:pt>
                <c:pt idx="59">
                  <c:v>0.54</c:v>
                </c:pt>
                <c:pt idx="60">
                  <c:v>0.68</c:v>
                </c:pt>
                <c:pt idx="61">
                  <c:v>0.5</c:v>
                </c:pt>
                <c:pt idx="62">
                  <c:v>0.56000000000000005</c:v>
                </c:pt>
                <c:pt idx="63">
                  <c:v>0.60000000000000009</c:v>
                </c:pt>
                <c:pt idx="64">
                  <c:v>0.73000000000000009</c:v>
                </c:pt>
                <c:pt idx="65">
                  <c:v>0.5</c:v>
                </c:pt>
                <c:pt idx="66">
                  <c:v>0.66000000000000014</c:v>
                </c:pt>
                <c:pt idx="67">
                  <c:v>0.58000000000000007</c:v>
                </c:pt>
                <c:pt idx="68">
                  <c:v>0.55000000000000004</c:v>
                </c:pt>
                <c:pt idx="69">
                  <c:v>0.9</c:v>
                </c:pt>
                <c:pt idx="70">
                  <c:v>0.89</c:v>
                </c:pt>
                <c:pt idx="71">
                  <c:v>0.72000000000000008</c:v>
                </c:pt>
                <c:pt idx="72">
                  <c:v>0.6100000000000001</c:v>
                </c:pt>
                <c:pt idx="73">
                  <c:v>0.8</c:v>
                </c:pt>
                <c:pt idx="74">
                  <c:v>0.9</c:v>
                </c:pt>
                <c:pt idx="75">
                  <c:v>0.91</c:v>
                </c:pt>
                <c:pt idx="76">
                  <c:v>0.78</c:v>
                </c:pt>
                <c:pt idx="77">
                  <c:v>1.06</c:v>
                </c:pt>
                <c:pt idx="78">
                  <c:v>0.8600000000000001</c:v>
                </c:pt>
                <c:pt idx="79">
                  <c:v>0.76000000000000012</c:v>
                </c:pt>
                <c:pt idx="80">
                  <c:v>0.91</c:v>
                </c:pt>
                <c:pt idx="81">
                  <c:v>1.1000000000000001</c:v>
                </c:pt>
                <c:pt idx="82">
                  <c:v>0.9</c:v>
                </c:pt>
                <c:pt idx="83">
                  <c:v>0.78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xVal>
          <c:y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yVal>
        </c:ser>
        <c:dLbls/>
        <c:axId val="147502592"/>
        <c:axId val="147504512"/>
      </c:scatterChart>
      <c:valAx>
        <c:axId val="14750259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Mehlich B, mg/kg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504512"/>
        <c:crosses val="autoZero"/>
        <c:crossBetween val="midCat"/>
        <c:majorUnit val="0.2"/>
      </c:valAx>
      <c:valAx>
        <c:axId val="147504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Hot water B, mg/kg</a:t>
                </a:r>
              </a:p>
            </c:rich>
          </c:tx>
          <c:layout>
            <c:manualLayout>
              <c:xMode val="edge"/>
              <c:yMode val="edge"/>
              <c:x val="1.2411349250481551E-2"/>
              <c:y val="0.20844769403824526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50259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090595729406898"/>
          <c:y val="3.7245628387360681E-2"/>
          <c:w val="0.78060559845390065"/>
          <c:h val="0.7854669870811602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xVal>
          <c:yVal>
            <c:numRef>
              <c:f>Sheet1!$G$2:$G$85</c:f>
              <c:numCache>
                <c:formatCode>General</c:formatCode>
                <c:ptCount val="84"/>
                <c:pt idx="0">
                  <c:v>0.24000000000000002</c:v>
                </c:pt>
                <c:pt idx="1">
                  <c:v>0.21000000000000002</c:v>
                </c:pt>
                <c:pt idx="2">
                  <c:v>0.21000000000000002</c:v>
                </c:pt>
                <c:pt idx="3">
                  <c:v>0.1</c:v>
                </c:pt>
                <c:pt idx="4">
                  <c:v>0.2</c:v>
                </c:pt>
                <c:pt idx="5">
                  <c:v>0.25</c:v>
                </c:pt>
                <c:pt idx="6">
                  <c:v>0.2</c:v>
                </c:pt>
                <c:pt idx="7">
                  <c:v>0.2</c:v>
                </c:pt>
                <c:pt idx="8">
                  <c:v>0.24000000000000002</c:v>
                </c:pt>
                <c:pt idx="9">
                  <c:v>0.18000000000000002</c:v>
                </c:pt>
                <c:pt idx="10">
                  <c:v>0.24000000000000002</c:v>
                </c:pt>
                <c:pt idx="11">
                  <c:v>0.2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0.37000000000000005</c:v>
                </c:pt>
                <c:pt idx="16">
                  <c:v>0.27</c:v>
                </c:pt>
                <c:pt idx="17">
                  <c:v>0.21000000000000002</c:v>
                </c:pt>
                <c:pt idx="18">
                  <c:v>0.2</c:v>
                </c:pt>
                <c:pt idx="19">
                  <c:v>0.33000000000000007</c:v>
                </c:pt>
                <c:pt idx="20">
                  <c:v>0.2</c:v>
                </c:pt>
                <c:pt idx="21">
                  <c:v>0.2</c:v>
                </c:pt>
                <c:pt idx="22">
                  <c:v>0.30000000000000004</c:v>
                </c:pt>
                <c:pt idx="23">
                  <c:v>0.4</c:v>
                </c:pt>
                <c:pt idx="24">
                  <c:v>0.34</c:v>
                </c:pt>
                <c:pt idx="25">
                  <c:v>0.25</c:v>
                </c:pt>
                <c:pt idx="26">
                  <c:v>0.30000000000000004</c:v>
                </c:pt>
                <c:pt idx="27">
                  <c:v>0.35000000000000003</c:v>
                </c:pt>
                <c:pt idx="28">
                  <c:v>0.4</c:v>
                </c:pt>
                <c:pt idx="29">
                  <c:v>0.30000000000000004</c:v>
                </c:pt>
                <c:pt idx="30">
                  <c:v>0.36000000000000004</c:v>
                </c:pt>
                <c:pt idx="31">
                  <c:v>0.22</c:v>
                </c:pt>
                <c:pt idx="32">
                  <c:v>0.37000000000000005</c:v>
                </c:pt>
                <c:pt idx="33">
                  <c:v>0.23</c:v>
                </c:pt>
                <c:pt idx="34">
                  <c:v>0.42000000000000004</c:v>
                </c:pt>
                <c:pt idx="35">
                  <c:v>0.37000000000000005</c:v>
                </c:pt>
                <c:pt idx="36">
                  <c:v>0.23</c:v>
                </c:pt>
                <c:pt idx="37">
                  <c:v>0.49000000000000005</c:v>
                </c:pt>
                <c:pt idx="38">
                  <c:v>0.4</c:v>
                </c:pt>
                <c:pt idx="39">
                  <c:v>0.60000000000000009</c:v>
                </c:pt>
                <c:pt idx="40">
                  <c:v>0.45</c:v>
                </c:pt>
                <c:pt idx="41">
                  <c:v>0.9</c:v>
                </c:pt>
                <c:pt idx="42">
                  <c:v>0.54</c:v>
                </c:pt>
                <c:pt idx="43">
                  <c:v>0.31000000000000005</c:v>
                </c:pt>
                <c:pt idx="44">
                  <c:v>0.33000000000000007</c:v>
                </c:pt>
                <c:pt idx="45">
                  <c:v>0.51</c:v>
                </c:pt>
                <c:pt idx="46">
                  <c:v>0.52</c:v>
                </c:pt>
                <c:pt idx="47">
                  <c:v>0.38000000000000006</c:v>
                </c:pt>
                <c:pt idx="48">
                  <c:v>0.58000000000000007</c:v>
                </c:pt>
                <c:pt idx="49">
                  <c:v>0.60000000000000009</c:v>
                </c:pt>
                <c:pt idx="50">
                  <c:v>0.43000000000000005</c:v>
                </c:pt>
                <c:pt idx="51">
                  <c:v>0.62800000000000011</c:v>
                </c:pt>
                <c:pt idx="52">
                  <c:v>0.52</c:v>
                </c:pt>
                <c:pt idx="53">
                  <c:v>0.41000000000000003</c:v>
                </c:pt>
                <c:pt idx="54">
                  <c:v>0.56999999999999995</c:v>
                </c:pt>
                <c:pt idx="55">
                  <c:v>0.55000000000000004</c:v>
                </c:pt>
                <c:pt idx="56">
                  <c:v>0.66000000000000014</c:v>
                </c:pt>
                <c:pt idx="57">
                  <c:v>0.83000000000000007</c:v>
                </c:pt>
                <c:pt idx="58">
                  <c:v>0.58000000000000007</c:v>
                </c:pt>
                <c:pt idx="59">
                  <c:v>0.54</c:v>
                </c:pt>
                <c:pt idx="60">
                  <c:v>0.68</c:v>
                </c:pt>
                <c:pt idx="61">
                  <c:v>0.5</c:v>
                </c:pt>
                <c:pt idx="62">
                  <c:v>0.56000000000000005</c:v>
                </c:pt>
                <c:pt idx="63">
                  <c:v>0.60000000000000009</c:v>
                </c:pt>
                <c:pt idx="64">
                  <c:v>0.73000000000000009</c:v>
                </c:pt>
                <c:pt idx="65">
                  <c:v>0.5</c:v>
                </c:pt>
                <c:pt idx="66">
                  <c:v>0.66000000000000014</c:v>
                </c:pt>
                <c:pt idx="67">
                  <c:v>0.58000000000000007</c:v>
                </c:pt>
                <c:pt idx="68">
                  <c:v>0.55000000000000004</c:v>
                </c:pt>
                <c:pt idx="69">
                  <c:v>0.9</c:v>
                </c:pt>
                <c:pt idx="70">
                  <c:v>0.89</c:v>
                </c:pt>
                <c:pt idx="71">
                  <c:v>0.72000000000000008</c:v>
                </c:pt>
                <c:pt idx="72">
                  <c:v>0.6100000000000001</c:v>
                </c:pt>
                <c:pt idx="73">
                  <c:v>0.8</c:v>
                </c:pt>
                <c:pt idx="74">
                  <c:v>0.9</c:v>
                </c:pt>
                <c:pt idx="75">
                  <c:v>0.91</c:v>
                </c:pt>
                <c:pt idx="76">
                  <c:v>0.78</c:v>
                </c:pt>
                <c:pt idx="77">
                  <c:v>1.06</c:v>
                </c:pt>
                <c:pt idx="78">
                  <c:v>0.8600000000000001</c:v>
                </c:pt>
                <c:pt idx="79">
                  <c:v>0.76000000000000012</c:v>
                </c:pt>
                <c:pt idx="80">
                  <c:v>0.91</c:v>
                </c:pt>
                <c:pt idx="81">
                  <c:v>1.1000000000000001</c:v>
                </c:pt>
                <c:pt idx="82">
                  <c:v>0.9</c:v>
                </c:pt>
                <c:pt idx="83">
                  <c:v>0.78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xVal>
          <c:y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yVal>
        </c:ser>
        <c:dLbls/>
        <c:axId val="147712256"/>
        <c:axId val="147718528"/>
      </c:scatterChart>
      <c:valAx>
        <c:axId val="147712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Mehlich B, mg/kg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718528"/>
        <c:crosses val="autoZero"/>
        <c:crossBetween val="midCat"/>
        <c:majorUnit val="0.2"/>
      </c:valAx>
      <c:valAx>
        <c:axId val="1477185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Hot water B, mg/kg</a:t>
                </a:r>
              </a:p>
            </c:rich>
          </c:tx>
          <c:layout>
            <c:manualLayout>
              <c:xMode val="edge"/>
              <c:yMode val="edge"/>
              <c:x val="1.2411349250481551E-2"/>
              <c:y val="0.20844769403824526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71225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1375984251968508"/>
          <c:y val="3.2577815977228211E-2"/>
          <c:w val="0.64213945296311681"/>
          <c:h val="0.8316924512957008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3"/>
            <c:spPr>
              <a:solidFill>
                <a:srgbClr val="00B0F0"/>
              </a:solidFill>
              <a:ln w="6350">
                <a:solidFill>
                  <a:schemeClr val="tx1"/>
                </a:solidFill>
              </a:ln>
            </c:spPr>
          </c:marker>
          <c:xVal>
            <c:numRef>
              <c:f>Sheet1!$I$3:$I$155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Sheet1!$AJ$3:$AJ$155</c:f>
              <c:numCache>
                <c:formatCode>0.000</c:formatCode>
                <c:ptCount val="153"/>
                <c:pt idx="0">
                  <c:v>8.3333333333333357</c:v>
                </c:pt>
                <c:pt idx="1">
                  <c:v>1.312375249500997</c:v>
                </c:pt>
                <c:pt idx="2">
                  <c:v>5.344311377245508</c:v>
                </c:pt>
                <c:pt idx="3">
                  <c:v>10.658682634730535</c:v>
                </c:pt>
                <c:pt idx="4">
                  <c:v>2.7095808383233515</c:v>
                </c:pt>
                <c:pt idx="5">
                  <c:v>0.27445109780439131</c:v>
                </c:pt>
                <c:pt idx="6">
                  <c:v>6.9161676646706587</c:v>
                </c:pt>
                <c:pt idx="7">
                  <c:v>1.4021956087824348</c:v>
                </c:pt>
                <c:pt idx="8">
                  <c:v>0.69860279441117801</c:v>
                </c:pt>
                <c:pt idx="9">
                  <c:v>8.932135728542919</c:v>
                </c:pt>
                <c:pt idx="10">
                  <c:v>0.51896207584830323</c:v>
                </c:pt>
                <c:pt idx="11">
                  <c:v>0.14970059880239545</c:v>
                </c:pt>
                <c:pt idx="12">
                  <c:v>4.2415169660678655</c:v>
                </c:pt>
                <c:pt idx="13">
                  <c:v>0.19461077844311345</c:v>
                </c:pt>
                <c:pt idx="14">
                  <c:v>0.17964071856287236</c:v>
                </c:pt>
                <c:pt idx="15">
                  <c:v>2.0658682634730536</c:v>
                </c:pt>
                <c:pt idx="16">
                  <c:v>-0.33433133732534881</c:v>
                </c:pt>
                <c:pt idx="17">
                  <c:v>0.42415169660678664</c:v>
                </c:pt>
                <c:pt idx="18">
                  <c:v>0.1746506986027947</c:v>
                </c:pt>
                <c:pt idx="19">
                  <c:v>16.941117764471066</c:v>
                </c:pt>
                <c:pt idx="20">
                  <c:v>0.93812375249501045</c:v>
                </c:pt>
                <c:pt idx="21">
                  <c:v>0.44910179640718434</c:v>
                </c:pt>
                <c:pt idx="22">
                  <c:v>0.19960079840319445</c:v>
                </c:pt>
                <c:pt idx="23">
                  <c:v>-0.14970059880239367</c:v>
                </c:pt>
                <c:pt idx="24">
                  <c:v>4.4411177644710573</c:v>
                </c:pt>
                <c:pt idx="25">
                  <c:v>133.7974051896208</c:v>
                </c:pt>
                <c:pt idx="26">
                  <c:v>0.21956087824351297</c:v>
                </c:pt>
                <c:pt idx="27">
                  <c:v>0.49900199600798439</c:v>
                </c:pt>
                <c:pt idx="28">
                  <c:v>0.36427145708582925</c:v>
                </c:pt>
                <c:pt idx="29">
                  <c:v>0.17964071856287436</c:v>
                </c:pt>
                <c:pt idx="30">
                  <c:v>0.31936127744510984</c:v>
                </c:pt>
                <c:pt idx="31">
                  <c:v>1.9660678642714591</c:v>
                </c:pt>
                <c:pt idx="32">
                  <c:v>1.0978043912175648</c:v>
                </c:pt>
                <c:pt idx="33">
                  <c:v>0.19461077844311389</c:v>
                </c:pt>
                <c:pt idx="34">
                  <c:v>0.6237524950099812</c:v>
                </c:pt>
                <c:pt idx="35">
                  <c:v>9.0818363273453162</c:v>
                </c:pt>
                <c:pt idx="36">
                  <c:v>0.69860279441117623</c:v>
                </c:pt>
                <c:pt idx="37">
                  <c:v>3.1437125748502983</c:v>
                </c:pt>
                <c:pt idx="38">
                  <c:v>0.64870259481037795</c:v>
                </c:pt>
                <c:pt idx="39">
                  <c:v>-3.4930139720559035E-2</c:v>
                </c:pt>
                <c:pt idx="40">
                  <c:v>4.4910179640718535E-2</c:v>
                </c:pt>
                <c:pt idx="41">
                  <c:v>4.341317365269461</c:v>
                </c:pt>
                <c:pt idx="42">
                  <c:v>0.65868263473053912</c:v>
                </c:pt>
                <c:pt idx="43">
                  <c:v>8.6826347305389238</c:v>
                </c:pt>
                <c:pt idx="44">
                  <c:v>3.1437125748502996</c:v>
                </c:pt>
                <c:pt idx="45">
                  <c:v>6.2375249500998011</c:v>
                </c:pt>
                <c:pt idx="46">
                  <c:v>19.660678642714572</c:v>
                </c:pt>
                <c:pt idx="47">
                  <c:v>1.7465069860279445</c:v>
                </c:pt>
                <c:pt idx="48">
                  <c:v>0.17964071856287436</c:v>
                </c:pt>
                <c:pt idx="49">
                  <c:v>0.25449101796407181</c:v>
                </c:pt>
                <c:pt idx="50">
                  <c:v>0.76846307385229551</c:v>
                </c:pt>
                <c:pt idx="51">
                  <c:v>1.2624750499002</c:v>
                </c:pt>
                <c:pt idx="52">
                  <c:v>0.31936127744510984</c:v>
                </c:pt>
                <c:pt idx="53">
                  <c:v>5.0848303393213561</c:v>
                </c:pt>
                <c:pt idx="54">
                  <c:v>0.81337325349301381</c:v>
                </c:pt>
                <c:pt idx="55">
                  <c:v>0.22954091816367261</c:v>
                </c:pt>
                <c:pt idx="56">
                  <c:v>13.123752495009983</c:v>
                </c:pt>
                <c:pt idx="57">
                  <c:v>14.161676646706589</c:v>
                </c:pt>
                <c:pt idx="58">
                  <c:v>0.39920159680638712</c:v>
                </c:pt>
                <c:pt idx="59">
                  <c:v>5.7884231536926132</c:v>
                </c:pt>
                <c:pt idx="60">
                  <c:v>7.9341317365269415</c:v>
                </c:pt>
                <c:pt idx="61">
                  <c:v>0.84830339321357351</c:v>
                </c:pt>
                <c:pt idx="62">
                  <c:v>8.4830339321357445E-2</c:v>
                </c:pt>
                <c:pt idx="63">
                  <c:v>-9.9800399201596363E-2</c:v>
                </c:pt>
                <c:pt idx="64">
                  <c:v>0.74850299401197684</c:v>
                </c:pt>
                <c:pt idx="65">
                  <c:v>2.6447105788423158</c:v>
                </c:pt>
                <c:pt idx="66">
                  <c:v>0.81337325349301393</c:v>
                </c:pt>
                <c:pt idx="67">
                  <c:v>-7.4850299401197709E-2</c:v>
                </c:pt>
                <c:pt idx="68">
                  <c:v>0.12974051896207595</c:v>
                </c:pt>
                <c:pt idx="69">
                  <c:v>0.72854291417165751</c:v>
                </c:pt>
                <c:pt idx="70">
                  <c:v>14.121756487025944</c:v>
                </c:pt>
                <c:pt idx="71">
                  <c:v>0.349301397205589</c:v>
                </c:pt>
                <c:pt idx="72">
                  <c:v>-6.4870259481036655E-2</c:v>
                </c:pt>
                <c:pt idx="73">
                  <c:v>0.71856287425149823</c:v>
                </c:pt>
                <c:pt idx="74">
                  <c:v>0.25449101796407181</c:v>
                </c:pt>
                <c:pt idx="75">
                  <c:v>51.756487025948097</c:v>
                </c:pt>
                <c:pt idx="76">
                  <c:v>0.53892215568862323</c:v>
                </c:pt>
                <c:pt idx="77">
                  <c:v>0.12974051896207595</c:v>
                </c:pt>
                <c:pt idx="78">
                  <c:v>1.7165668662674634</c:v>
                </c:pt>
                <c:pt idx="79">
                  <c:v>3.4530938123752528</c:v>
                </c:pt>
                <c:pt idx="80">
                  <c:v>0.97804391217564846</c:v>
                </c:pt>
                <c:pt idx="81">
                  <c:v>0.27944111776447095</c:v>
                </c:pt>
                <c:pt idx="82">
                  <c:v>1.0279441117764474</c:v>
                </c:pt>
                <c:pt idx="83">
                  <c:v>-0.1097804391217565</c:v>
                </c:pt>
                <c:pt idx="84">
                  <c:v>0.56387225548902242</c:v>
                </c:pt>
                <c:pt idx="85">
                  <c:v>1.3323353293413196</c:v>
                </c:pt>
                <c:pt idx="86">
                  <c:v>4.5808383233532979</c:v>
                </c:pt>
                <c:pt idx="87">
                  <c:v>0.71357285429141737</c:v>
                </c:pt>
                <c:pt idx="88">
                  <c:v>24.860279441117765</c:v>
                </c:pt>
                <c:pt idx="89">
                  <c:v>0.54890219560878262</c:v>
                </c:pt>
                <c:pt idx="90">
                  <c:v>7.4101796407185603</c:v>
                </c:pt>
                <c:pt idx="91">
                  <c:v>0.75848303393213368</c:v>
                </c:pt>
                <c:pt idx="92">
                  <c:v>-7.9840319361277556E-2</c:v>
                </c:pt>
                <c:pt idx="93">
                  <c:v>0.184630738522954</c:v>
                </c:pt>
                <c:pt idx="94">
                  <c:v>13.707584830339323</c:v>
                </c:pt>
                <c:pt idx="95">
                  <c:v>0.44910179640718612</c:v>
                </c:pt>
                <c:pt idx="96">
                  <c:v>7.4850299401197584E-2</c:v>
                </c:pt>
                <c:pt idx="97">
                  <c:v>3.1387225548902191</c:v>
                </c:pt>
                <c:pt idx="98">
                  <c:v>6.8463073852295411</c:v>
                </c:pt>
                <c:pt idx="99">
                  <c:v>8.9820359281437973E-2</c:v>
                </c:pt>
                <c:pt idx="100">
                  <c:v>0.199600798403194</c:v>
                </c:pt>
                <c:pt idx="101">
                  <c:v>8.7075848303393233</c:v>
                </c:pt>
                <c:pt idx="102">
                  <c:v>3.9920159680638882E-2</c:v>
                </c:pt>
                <c:pt idx="103">
                  <c:v>6.6916167664670629</c:v>
                </c:pt>
                <c:pt idx="104">
                  <c:v>6.0429141716566859</c:v>
                </c:pt>
                <c:pt idx="105">
                  <c:v>0.34930139720558884</c:v>
                </c:pt>
                <c:pt idx="106">
                  <c:v>5.5638722554890201</c:v>
                </c:pt>
                <c:pt idx="107">
                  <c:v>5.5139720558882255</c:v>
                </c:pt>
                <c:pt idx="108">
                  <c:v>6.412175648702596</c:v>
                </c:pt>
                <c:pt idx="109">
                  <c:v>-0.1097804391217565</c:v>
                </c:pt>
                <c:pt idx="110">
                  <c:v>0.86826347305389284</c:v>
                </c:pt>
                <c:pt idx="111">
                  <c:v>0.15469061876247639</c:v>
                </c:pt>
                <c:pt idx="112">
                  <c:v>2.1057884231536934</c:v>
                </c:pt>
                <c:pt idx="113">
                  <c:v>1.1926147704590804</c:v>
                </c:pt>
                <c:pt idx="114">
                  <c:v>-0.46906187624750484</c:v>
                </c:pt>
                <c:pt idx="115">
                  <c:v>1.2475049900199591</c:v>
                </c:pt>
                <c:pt idx="116">
                  <c:v>8.6926147704590857</c:v>
                </c:pt>
                <c:pt idx="117">
                  <c:v>0.439121756487026</c:v>
                </c:pt>
                <c:pt idx="118">
                  <c:v>0.61876247504990101</c:v>
                </c:pt>
                <c:pt idx="119">
                  <c:v>6.1177644710578845</c:v>
                </c:pt>
                <c:pt idx="120">
                  <c:v>8.3183632734530928</c:v>
                </c:pt>
                <c:pt idx="121">
                  <c:v>1.4670658682634734</c:v>
                </c:pt>
                <c:pt idx="122">
                  <c:v>3.8572854291417107</c:v>
                </c:pt>
                <c:pt idx="123">
                  <c:v>0.48403193612774498</c:v>
                </c:pt>
                <c:pt idx="124">
                  <c:v>6.5419161676646738</c:v>
                </c:pt>
                <c:pt idx="125">
                  <c:v>0.58882235528942051</c:v>
                </c:pt>
                <c:pt idx="126">
                  <c:v>5.7285429141716557</c:v>
                </c:pt>
                <c:pt idx="127">
                  <c:v>0.51896207584830456</c:v>
                </c:pt>
                <c:pt idx="128">
                  <c:v>1.1377245508982039</c:v>
                </c:pt>
                <c:pt idx="129">
                  <c:v>0.89321357285428959</c:v>
                </c:pt>
                <c:pt idx="130">
                  <c:v>1.7415169660678664</c:v>
                </c:pt>
                <c:pt idx="131">
                  <c:v>0.24950099800399175</c:v>
                </c:pt>
                <c:pt idx="132">
                  <c:v>1.2924151696606769</c:v>
                </c:pt>
                <c:pt idx="133">
                  <c:v>0.349301397205589</c:v>
                </c:pt>
                <c:pt idx="134">
                  <c:v>31.701596806387219</c:v>
                </c:pt>
                <c:pt idx="135">
                  <c:v>2.1556886227544889</c:v>
                </c:pt>
                <c:pt idx="136">
                  <c:v>1.3323353293413178</c:v>
                </c:pt>
                <c:pt idx="137">
                  <c:v>1.4321357285429137</c:v>
                </c:pt>
                <c:pt idx="138">
                  <c:v>0.31936127744511006</c:v>
                </c:pt>
                <c:pt idx="139">
                  <c:v>2.8542914171656673</c:v>
                </c:pt>
                <c:pt idx="140">
                  <c:v>4.560878243512974</c:v>
                </c:pt>
                <c:pt idx="141">
                  <c:v>0.2594810379241515</c:v>
                </c:pt>
                <c:pt idx="142">
                  <c:v>0.82834331337325384</c:v>
                </c:pt>
                <c:pt idx="143">
                  <c:v>14.945109780439118</c:v>
                </c:pt>
                <c:pt idx="144">
                  <c:v>0.43413173652694587</c:v>
                </c:pt>
                <c:pt idx="145">
                  <c:v>7.8243512974051885</c:v>
                </c:pt>
                <c:pt idx="146">
                  <c:v>1.1776447105788428</c:v>
                </c:pt>
                <c:pt idx="147">
                  <c:v>0.55888223552894223</c:v>
                </c:pt>
                <c:pt idx="148">
                  <c:v>0.54391217564870242</c:v>
                </c:pt>
                <c:pt idx="149">
                  <c:v>0.95309381237524893</c:v>
                </c:pt>
                <c:pt idx="150">
                  <c:v>0.92315369261477032</c:v>
                </c:pt>
                <c:pt idx="151">
                  <c:v>10.94311377245509</c:v>
                </c:pt>
                <c:pt idx="152">
                  <c:v>1.1976047904191609</c:v>
                </c:pt>
              </c:numCache>
            </c:numRef>
          </c:yVal>
        </c:ser>
        <c:dLbls/>
        <c:axId val="137305472"/>
        <c:axId val="137352704"/>
      </c:scatterChart>
      <c:valAx>
        <c:axId val="137305472"/>
        <c:scaling>
          <c:orientation val="minMax"/>
          <c:max val="9"/>
          <c:min val="4"/>
        </c:scaling>
        <c:axPos val="b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1:1 soil pH</a:t>
                </a:r>
              </a:p>
            </c:rich>
          </c:tx>
        </c:title>
        <c:numFmt formatCode="0" sourceLinked="0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352704"/>
        <c:crossesAt val="-5"/>
        <c:crossBetween val="midCat"/>
        <c:majorUnit val="1"/>
      </c:valAx>
      <c:valAx>
        <c:axId val="137352704"/>
        <c:scaling>
          <c:orientation val="minMax"/>
          <c:max val="3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 smtClean="0"/>
                  <a:t>M3 </a:t>
                </a:r>
                <a:r>
                  <a:rPr lang="en-US" sz="1800" b="1" dirty="0" err="1" smtClean="0"/>
                  <a:t>Ca</a:t>
                </a:r>
                <a:r>
                  <a:rPr lang="en-US" sz="1800" b="1" dirty="0" smtClean="0"/>
                  <a:t> </a:t>
                </a:r>
                <a:r>
                  <a:rPr lang="en-US" sz="1800" b="1" dirty="0"/>
                  <a:t>- </a:t>
                </a:r>
                <a:r>
                  <a:rPr lang="en-US" sz="1800" b="1" dirty="0" err="1"/>
                  <a:t>AmmAcc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Ca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1.6817930653405165E-2"/>
              <c:y val="0.27068392065745883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30547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322637413362638"/>
          <c:y val="3.8755586294956373E-2"/>
          <c:w val="0.78391130091168848"/>
          <c:h val="0.77676970277363988"/>
        </c:manualLayout>
      </c:layout>
      <c:scatterChart>
        <c:scatterStyle val="lineMarker"/>
        <c:ser>
          <c:idx val="0"/>
          <c:order val="0"/>
          <c:tx>
            <c:v>Mehlich-3</c:v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Sheet1!$C$2:$C$85</c:f>
              <c:numCache>
                <c:formatCode>General</c:formatCode>
                <c:ptCount val="84"/>
                <c:pt idx="0">
                  <c:v>0.19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0.25</c:v>
                </c:pt>
                <c:pt idx="9">
                  <c:v>0.25</c:v>
                </c:pt>
                <c:pt idx="10">
                  <c:v>0.27</c:v>
                </c:pt>
                <c:pt idx="11">
                  <c:v>0.27</c:v>
                </c:pt>
                <c:pt idx="12">
                  <c:v>0.29000000000000004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0.30000000000000004</c:v>
                </c:pt>
                <c:pt idx="16">
                  <c:v>0.30000000000000004</c:v>
                </c:pt>
                <c:pt idx="17">
                  <c:v>0.30000000000000004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0.31000000000000005</c:v>
                </c:pt>
                <c:pt idx="22">
                  <c:v>0.32000000000000006</c:v>
                </c:pt>
                <c:pt idx="23">
                  <c:v>0.32000000000000006</c:v>
                </c:pt>
                <c:pt idx="24">
                  <c:v>0.35000000000000003</c:v>
                </c:pt>
                <c:pt idx="25">
                  <c:v>0.37000000000000005</c:v>
                </c:pt>
                <c:pt idx="26">
                  <c:v>0.37000000000000005</c:v>
                </c:pt>
                <c:pt idx="27">
                  <c:v>0.38000000000000006</c:v>
                </c:pt>
                <c:pt idx="28">
                  <c:v>0.38000000000000006</c:v>
                </c:pt>
                <c:pt idx="29">
                  <c:v>0.39000000000000007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0.41000000000000003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0.44</c:v>
                </c:pt>
                <c:pt idx="37">
                  <c:v>0.45</c:v>
                </c:pt>
                <c:pt idx="38">
                  <c:v>0.45</c:v>
                </c:pt>
                <c:pt idx="39">
                  <c:v>0.47000000000000003</c:v>
                </c:pt>
                <c:pt idx="40">
                  <c:v>0.48000000000000004</c:v>
                </c:pt>
                <c:pt idx="41">
                  <c:v>0.5</c:v>
                </c:pt>
                <c:pt idx="42">
                  <c:v>0.5</c:v>
                </c:pt>
                <c:pt idx="43">
                  <c:v>0.505</c:v>
                </c:pt>
                <c:pt idx="44">
                  <c:v>0.52</c:v>
                </c:pt>
                <c:pt idx="45">
                  <c:v>0.52</c:v>
                </c:pt>
                <c:pt idx="46">
                  <c:v>0.53</c:v>
                </c:pt>
                <c:pt idx="47">
                  <c:v>0.53</c:v>
                </c:pt>
                <c:pt idx="48">
                  <c:v>0.55000000000000004</c:v>
                </c:pt>
                <c:pt idx="49">
                  <c:v>0.58000000000000007</c:v>
                </c:pt>
                <c:pt idx="50">
                  <c:v>0.58000000000000007</c:v>
                </c:pt>
                <c:pt idx="51">
                  <c:v>0.60000000000000009</c:v>
                </c:pt>
                <c:pt idx="52">
                  <c:v>0.60000000000000009</c:v>
                </c:pt>
                <c:pt idx="53">
                  <c:v>0.60000000000000009</c:v>
                </c:pt>
                <c:pt idx="54">
                  <c:v>0.60000000000000009</c:v>
                </c:pt>
                <c:pt idx="55">
                  <c:v>0.6100000000000001</c:v>
                </c:pt>
                <c:pt idx="56">
                  <c:v>0.65000000000000013</c:v>
                </c:pt>
                <c:pt idx="57">
                  <c:v>0.65000000000000013</c:v>
                </c:pt>
                <c:pt idx="58">
                  <c:v>0.67000000000000015</c:v>
                </c:pt>
                <c:pt idx="59">
                  <c:v>0.67000000000000015</c:v>
                </c:pt>
                <c:pt idx="60">
                  <c:v>0.69000000000000006</c:v>
                </c:pt>
                <c:pt idx="61">
                  <c:v>0.70000000000000007</c:v>
                </c:pt>
                <c:pt idx="62">
                  <c:v>0.70000000000000007</c:v>
                </c:pt>
                <c:pt idx="63">
                  <c:v>0.73000000000000009</c:v>
                </c:pt>
                <c:pt idx="64">
                  <c:v>0.7400000000000001</c:v>
                </c:pt>
                <c:pt idx="65">
                  <c:v>0.75000000000000011</c:v>
                </c:pt>
                <c:pt idx="66">
                  <c:v>0.8</c:v>
                </c:pt>
                <c:pt idx="67">
                  <c:v>0.8</c:v>
                </c:pt>
                <c:pt idx="68">
                  <c:v>0.81</c:v>
                </c:pt>
                <c:pt idx="69">
                  <c:v>0.83000000000000007</c:v>
                </c:pt>
                <c:pt idx="70">
                  <c:v>0.8600000000000001</c:v>
                </c:pt>
                <c:pt idx="71">
                  <c:v>0.8600000000000001</c:v>
                </c:pt>
                <c:pt idx="72">
                  <c:v>0.8600000000000001</c:v>
                </c:pt>
                <c:pt idx="73">
                  <c:v>0.87000000000000011</c:v>
                </c:pt>
                <c:pt idx="74">
                  <c:v>0.98</c:v>
                </c:pt>
                <c:pt idx="75">
                  <c:v>1</c:v>
                </c:pt>
                <c:pt idx="76">
                  <c:v>1</c:v>
                </c:pt>
                <c:pt idx="77">
                  <c:v>1.02</c:v>
                </c:pt>
                <c:pt idx="78">
                  <c:v>1.02</c:v>
                </c:pt>
                <c:pt idx="79">
                  <c:v>1.06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1.23</c:v>
                </c:pt>
                <c:pt idx="83">
                  <c:v>1.5</c:v>
                </c:pt>
              </c:numCache>
            </c:numRef>
          </c:xVal>
          <c:yVal>
            <c:numRef>
              <c:f>Sheet1!$E$2:$E$85</c:f>
              <c:numCache>
                <c:formatCode>0.0</c:formatCode>
                <c:ptCount val="84"/>
                <c:pt idx="0">
                  <c:v>84.210526315789451</c:v>
                </c:pt>
                <c:pt idx="1">
                  <c:v>50</c:v>
                </c:pt>
                <c:pt idx="2">
                  <c:v>55</c:v>
                </c:pt>
                <c:pt idx="3">
                  <c:v>55</c:v>
                </c:pt>
                <c:pt idx="4">
                  <c:v>45</c:v>
                </c:pt>
                <c:pt idx="5">
                  <c:v>56.521739130434788</c:v>
                </c:pt>
                <c:pt idx="6">
                  <c:v>30.434782608695656</c:v>
                </c:pt>
                <c:pt idx="7">
                  <c:v>30.434782608695656</c:v>
                </c:pt>
                <c:pt idx="8">
                  <c:v>28.000000000000004</c:v>
                </c:pt>
                <c:pt idx="9">
                  <c:v>60</c:v>
                </c:pt>
                <c:pt idx="10">
                  <c:v>33.333333333333329</c:v>
                </c:pt>
                <c:pt idx="11">
                  <c:v>37.037037037037031</c:v>
                </c:pt>
                <c:pt idx="12">
                  <c:v>37.931034482758619</c:v>
                </c:pt>
                <c:pt idx="13">
                  <c:v>33.333333333333336</c:v>
                </c:pt>
                <c:pt idx="14">
                  <c:v>30</c:v>
                </c:pt>
                <c:pt idx="15">
                  <c:v>33.333333333333336</c:v>
                </c:pt>
                <c:pt idx="16">
                  <c:v>33.333333333333336</c:v>
                </c:pt>
                <c:pt idx="17">
                  <c:v>33.333333333333336</c:v>
                </c:pt>
                <c:pt idx="18">
                  <c:v>43.333333333333336</c:v>
                </c:pt>
                <c:pt idx="19">
                  <c:v>33.333333333333336</c:v>
                </c:pt>
                <c:pt idx="20">
                  <c:v>33.333333333333336</c:v>
                </c:pt>
                <c:pt idx="21">
                  <c:v>32.258064516129039</c:v>
                </c:pt>
                <c:pt idx="22">
                  <c:v>62.5</c:v>
                </c:pt>
                <c:pt idx="23">
                  <c:v>34.375</c:v>
                </c:pt>
                <c:pt idx="24">
                  <c:v>42.857142857142847</c:v>
                </c:pt>
                <c:pt idx="25">
                  <c:v>43.243243243243235</c:v>
                </c:pt>
                <c:pt idx="26">
                  <c:v>64.86486486486487</c:v>
                </c:pt>
                <c:pt idx="27">
                  <c:v>27.631578947368421</c:v>
                </c:pt>
                <c:pt idx="28">
                  <c:v>31.578947368421048</c:v>
                </c:pt>
                <c:pt idx="29">
                  <c:v>35.897435897435905</c:v>
                </c:pt>
                <c:pt idx="30">
                  <c:v>25</c:v>
                </c:pt>
                <c:pt idx="31">
                  <c:v>50</c:v>
                </c:pt>
                <c:pt idx="32">
                  <c:v>25</c:v>
                </c:pt>
                <c:pt idx="33">
                  <c:v>60.975609756097548</c:v>
                </c:pt>
                <c:pt idx="34">
                  <c:v>30.232558139534888</c:v>
                </c:pt>
                <c:pt idx="35">
                  <c:v>18.604651162790706</c:v>
                </c:pt>
                <c:pt idx="36">
                  <c:v>56.818181818181827</c:v>
                </c:pt>
                <c:pt idx="37">
                  <c:v>24.888888888888893</c:v>
                </c:pt>
                <c:pt idx="38">
                  <c:v>33.333333333333329</c:v>
                </c:pt>
                <c:pt idx="39">
                  <c:v>40.425531914893618</c:v>
                </c:pt>
                <c:pt idx="40">
                  <c:v>35.41666666666665</c:v>
                </c:pt>
                <c:pt idx="41">
                  <c:v>22</c:v>
                </c:pt>
                <c:pt idx="42">
                  <c:v>40</c:v>
                </c:pt>
                <c:pt idx="43">
                  <c:v>28.514851485148522</c:v>
                </c:pt>
                <c:pt idx="44">
                  <c:v>50</c:v>
                </c:pt>
                <c:pt idx="45">
                  <c:v>25</c:v>
                </c:pt>
                <c:pt idx="46">
                  <c:v>20.75471698113207</c:v>
                </c:pt>
                <c:pt idx="47">
                  <c:v>24.528301886792452</c:v>
                </c:pt>
                <c:pt idx="48">
                  <c:v>21.818181818181813</c:v>
                </c:pt>
                <c:pt idx="49">
                  <c:v>18.965517241379303</c:v>
                </c:pt>
                <c:pt idx="50">
                  <c:v>13.793103448275863</c:v>
                </c:pt>
                <c:pt idx="51">
                  <c:v>30</c:v>
                </c:pt>
                <c:pt idx="52">
                  <c:v>25</c:v>
                </c:pt>
                <c:pt idx="53">
                  <c:v>16.666666666666668</c:v>
                </c:pt>
                <c:pt idx="54">
                  <c:v>28.333333333333332</c:v>
                </c:pt>
                <c:pt idx="55">
                  <c:v>14.754098360655735</c:v>
                </c:pt>
                <c:pt idx="56">
                  <c:v>12.307692307692308</c:v>
                </c:pt>
                <c:pt idx="57">
                  <c:v>23.076923076923073</c:v>
                </c:pt>
                <c:pt idx="58">
                  <c:v>35.820895522388057</c:v>
                </c:pt>
                <c:pt idx="59">
                  <c:v>20.8955223880597</c:v>
                </c:pt>
                <c:pt idx="60">
                  <c:v>15.94202898550725</c:v>
                </c:pt>
                <c:pt idx="61">
                  <c:v>27.142857142857149</c:v>
                </c:pt>
                <c:pt idx="62">
                  <c:v>28.571428571428577</c:v>
                </c:pt>
                <c:pt idx="63">
                  <c:v>41.095890410958908</c:v>
                </c:pt>
                <c:pt idx="64">
                  <c:v>44.594594594594597</c:v>
                </c:pt>
                <c:pt idx="65">
                  <c:v>24</c:v>
                </c:pt>
                <c:pt idx="66">
                  <c:v>25</c:v>
                </c:pt>
                <c:pt idx="67">
                  <c:v>25</c:v>
                </c:pt>
                <c:pt idx="68">
                  <c:v>35.802469135802447</c:v>
                </c:pt>
                <c:pt idx="69">
                  <c:v>19.277108433734938</c:v>
                </c:pt>
                <c:pt idx="70">
                  <c:v>19.767441860465116</c:v>
                </c:pt>
                <c:pt idx="71">
                  <c:v>25.581395348837212</c:v>
                </c:pt>
                <c:pt idx="72">
                  <c:v>25.581395348837212</c:v>
                </c:pt>
                <c:pt idx="73">
                  <c:v>16.091954022988517</c:v>
                </c:pt>
                <c:pt idx="74">
                  <c:v>15.306122448979592</c:v>
                </c:pt>
                <c:pt idx="75">
                  <c:v>23</c:v>
                </c:pt>
                <c:pt idx="76">
                  <c:v>20</c:v>
                </c:pt>
                <c:pt idx="77">
                  <c:v>19.607843137254907</c:v>
                </c:pt>
                <c:pt idx="78">
                  <c:v>11.76470588235294</c:v>
                </c:pt>
                <c:pt idx="79">
                  <c:v>22.641509433962259</c:v>
                </c:pt>
                <c:pt idx="80">
                  <c:v>13.636363636363635</c:v>
                </c:pt>
                <c:pt idx="81">
                  <c:v>13.333333333333334</c:v>
                </c:pt>
                <c:pt idx="82">
                  <c:v>9.7560975609756095</c:v>
                </c:pt>
                <c:pt idx="83">
                  <c:v>17.333333333333329</c:v>
                </c:pt>
              </c:numCache>
            </c:numRef>
          </c:yVal>
        </c:ser>
        <c:ser>
          <c:idx val="1"/>
          <c:order val="1"/>
          <c:tx>
            <c:v>Hot water</c:v>
          </c:tx>
          <c:spPr>
            <a:ln w="28575">
              <a:noFill/>
            </a:ln>
          </c:spPr>
          <c:marker>
            <c:symbol val="circle"/>
            <c:size val="5"/>
            <c:spPr>
              <a:ln>
                <a:solidFill>
                  <a:schemeClr val="tx1"/>
                </a:solidFill>
              </a:ln>
            </c:spPr>
          </c:marker>
          <c:xVal>
            <c:numRef>
              <c:f>Sheet1!$G$2:$G$85</c:f>
              <c:numCache>
                <c:formatCode>General</c:formatCode>
                <c:ptCount val="84"/>
                <c:pt idx="0">
                  <c:v>0.24000000000000002</c:v>
                </c:pt>
                <c:pt idx="1">
                  <c:v>0.21000000000000002</c:v>
                </c:pt>
                <c:pt idx="2">
                  <c:v>0.21000000000000002</c:v>
                </c:pt>
                <c:pt idx="3">
                  <c:v>0.1</c:v>
                </c:pt>
                <c:pt idx="4">
                  <c:v>0.2</c:v>
                </c:pt>
                <c:pt idx="5">
                  <c:v>0.25</c:v>
                </c:pt>
                <c:pt idx="6">
                  <c:v>0.2</c:v>
                </c:pt>
                <c:pt idx="7">
                  <c:v>0.2</c:v>
                </c:pt>
                <c:pt idx="8">
                  <c:v>0.24000000000000002</c:v>
                </c:pt>
                <c:pt idx="9">
                  <c:v>0.18000000000000002</c:v>
                </c:pt>
                <c:pt idx="10">
                  <c:v>0.24000000000000002</c:v>
                </c:pt>
                <c:pt idx="11">
                  <c:v>0.2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0.37000000000000005</c:v>
                </c:pt>
                <c:pt idx="16">
                  <c:v>0.27</c:v>
                </c:pt>
                <c:pt idx="17">
                  <c:v>0.21000000000000002</c:v>
                </c:pt>
                <c:pt idx="18">
                  <c:v>0.2</c:v>
                </c:pt>
                <c:pt idx="19">
                  <c:v>0.33000000000000007</c:v>
                </c:pt>
                <c:pt idx="20">
                  <c:v>0.2</c:v>
                </c:pt>
                <c:pt idx="21">
                  <c:v>0.2</c:v>
                </c:pt>
                <c:pt idx="22">
                  <c:v>0.30000000000000004</c:v>
                </c:pt>
                <c:pt idx="23">
                  <c:v>0.4</c:v>
                </c:pt>
                <c:pt idx="24">
                  <c:v>0.34</c:v>
                </c:pt>
                <c:pt idx="25">
                  <c:v>0.25</c:v>
                </c:pt>
                <c:pt idx="26">
                  <c:v>0.30000000000000004</c:v>
                </c:pt>
                <c:pt idx="27">
                  <c:v>0.35000000000000003</c:v>
                </c:pt>
                <c:pt idx="28">
                  <c:v>0.4</c:v>
                </c:pt>
                <c:pt idx="29">
                  <c:v>0.30000000000000004</c:v>
                </c:pt>
                <c:pt idx="30">
                  <c:v>0.36000000000000004</c:v>
                </c:pt>
                <c:pt idx="31">
                  <c:v>0.22</c:v>
                </c:pt>
                <c:pt idx="32">
                  <c:v>0.37000000000000005</c:v>
                </c:pt>
                <c:pt idx="33">
                  <c:v>0.23</c:v>
                </c:pt>
                <c:pt idx="34">
                  <c:v>0.42000000000000004</c:v>
                </c:pt>
                <c:pt idx="35">
                  <c:v>0.37000000000000005</c:v>
                </c:pt>
                <c:pt idx="36">
                  <c:v>0.23</c:v>
                </c:pt>
                <c:pt idx="37">
                  <c:v>0.49000000000000005</c:v>
                </c:pt>
                <c:pt idx="38">
                  <c:v>0.4</c:v>
                </c:pt>
                <c:pt idx="39">
                  <c:v>0.60000000000000009</c:v>
                </c:pt>
                <c:pt idx="40">
                  <c:v>0.45</c:v>
                </c:pt>
                <c:pt idx="41">
                  <c:v>0.9</c:v>
                </c:pt>
                <c:pt idx="42">
                  <c:v>0.54</c:v>
                </c:pt>
                <c:pt idx="43">
                  <c:v>0.31000000000000005</c:v>
                </c:pt>
                <c:pt idx="44">
                  <c:v>0.33000000000000007</c:v>
                </c:pt>
                <c:pt idx="45">
                  <c:v>0.51</c:v>
                </c:pt>
                <c:pt idx="46">
                  <c:v>0.52</c:v>
                </c:pt>
                <c:pt idx="47">
                  <c:v>0.38000000000000006</c:v>
                </c:pt>
                <c:pt idx="48">
                  <c:v>0.58000000000000007</c:v>
                </c:pt>
                <c:pt idx="49">
                  <c:v>0.60000000000000009</c:v>
                </c:pt>
                <c:pt idx="50">
                  <c:v>0.43000000000000005</c:v>
                </c:pt>
                <c:pt idx="51">
                  <c:v>0.62800000000000011</c:v>
                </c:pt>
                <c:pt idx="52">
                  <c:v>0.52</c:v>
                </c:pt>
                <c:pt idx="53">
                  <c:v>0.41000000000000003</c:v>
                </c:pt>
                <c:pt idx="54">
                  <c:v>0.56999999999999995</c:v>
                </c:pt>
                <c:pt idx="55">
                  <c:v>0.55000000000000004</c:v>
                </c:pt>
                <c:pt idx="56">
                  <c:v>0.66000000000000014</c:v>
                </c:pt>
                <c:pt idx="57">
                  <c:v>0.83000000000000007</c:v>
                </c:pt>
                <c:pt idx="58">
                  <c:v>0.58000000000000007</c:v>
                </c:pt>
                <c:pt idx="59">
                  <c:v>0.54</c:v>
                </c:pt>
                <c:pt idx="60">
                  <c:v>0.68</c:v>
                </c:pt>
                <c:pt idx="61">
                  <c:v>0.5</c:v>
                </c:pt>
                <c:pt idx="62">
                  <c:v>0.56000000000000005</c:v>
                </c:pt>
                <c:pt idx="63">
                  <c:v>0.60000000000000009</c:v>
                </c:pt>
                <c:pt idx="64">
                  <c:v>0.73000000000000009</c:v>
                </c:pt>
                <c:pt idx="65">
                  <c:v>0.5</c:v>
                </c:pt>
                <c:pt idx="66">
                  <c:v>0.66000000000000014</c:v>
                </c:pt>
                <c:pt idx="67">
                  <c:v>0.58000000000000007</c:v>
                </c:pt>
                <c:pt idx="68">
                  <c:v>0.55000000000000004</c:v>
                </c:pt>
                <c:pt idx="69">
                  <c:v>0.9</c:v>
                </c:pt>
                <c:pt idx="70">
                  <c:v>0.89</c:v>
                </c:pt>
                <c:pt idx="71">
                  <c:v>0.72000000000000008</c:v>
                </c:pt>
                <c:pt idx="72">
                  <c:v>0.6100000000000001</c:v>
                </c:pt>
                <c:pt idx="73">
                  <c:v>0.8</c:v>
                </c:pt>
                <c:pt idx="74">
                  <c:v>0.9</c:v>
                </c:pt>
                <c:pt idx="75">
                  <c:v>0.91</c:v>
                </c:pt>
                <c:pt idx="76">
                  <c:v>0.78</c:v>
                </c:pt>
                <c:pt idx="77">
                  <c:v>1.06</c:v>
                </c:pt>
                <c:pt idx="78">
                  <c:v>0.8600000000000001</c:v>
                </c:pt>
                <c:pt idx="79">
                  <c:v>0.76000000000000012</c:v>
                </c:pt>
                <c:pt idx="80">
                  <c:v>0.91</c:v>
                </c:pt>
                <c:pt idx="81">
                  <c:v>1.1000000000000001</c:v>
                </c:pt>
                <c:pt idx="82">
                  <c:v>0.9</c:v>
                </c:pt>
                <c:pt idx="83">
                  <c:v>0.78</c:v>
                </c:pt>
              </c:numCache>
            </c:numRef>
          </c:xVal>
          <c:yVal>
            <c:numRef>
              <c:f>Sheet1!$I$2:$I$85</c:f>
              <c:numCache>
                <c:formatCode>0.0</c:formatCode>
                <c:ptCount val="84"/>
                <c:pt idx="0">
                  <c:v>33.333333333333336</c:v>
                </c:pt>
                <c:pt idx="1">
                  <c:v>42.857142857142847</c:v>
                </c:pt>
                <c:pt idx="2">
                  <c:v>47.619047619047606</c:v>
                </c:pt>
                <c:pt idx="3">
                  <c:v>60</c:v>
                </c:pt>
                <c:pt idx="4">
                  <c:v>25</c:v>
                </c:pt>
                <c:pt idx="5">
                  <c:v>40</c:v>
                </c:pt>
                <c:pt idx="6">
                  <c:v>50</c:v>
                </c:pt>
                <c:pt idx="7">
                  <c:v>50</c:v>
                </c:pt>
                <c:pt idx="8">
                  <c:v>33.333333333333336</c:v>
                </c:pt>
                <c:pt idx="9">
                  <c:v>44.444444444444436</c:v>
                </c:pt>
                <c:pt idx="10">
                  <c:v>41.666666666666657</c:v>
                </c:pt>
                <c:pt idx="11">
                  <c:v>40</c:v>
                </c:pt>
                <c:pt idx="12">
                  <c:v>40</c:v>
                </c:pt>
                <c:pt idx="13">
                  <c:v>36.666666666666657</c:v>
                </c:pt>
                <c:pt idx="14">
                  <c:v>33.333333333333336</c:v>
                </c:pt>
                <c:pt idx="15">
                  <c:v>48.648648648648646</c:v>
                </c:pt>
                <c:pt idx="16">
                  <c:v>48.148148148148159</c:v>
                </c:pt>
                <c:pt idx="17">
                  <c:v>23.809523809523803</c:v>
                </c:pt>
                <c:pt idx="18">
                  <c:v>50</c:v>
                </c:pt>
                <c:pt idx="19">
                  <c:v>39.393939393939398</c:v>
                </c:pt>
                <c:pt idx="20">
                  <c:v>50</c:v>
                </c:pt>
                <c:pt idx="21">
                  <c:v>40</c:v>
                </c:pt>
                <c:pt idx="22">
                  <c:v>33.333333333333336</c:v>
                </c:pt>
                <c:pt idx="23">
                  <c:v>27.499999999999993</c:v>
                </c:pt>
                <c:pt idx="24">
                  <c:v>35.294117647058826</c:v>
                </c:pt>
                <c:pt idx="25">
                  <c:v>32</c:v>
                </c:pt>
                <c:pt idx="26">
                  <c:v>33.333333333333336</c:v>
                </c:pt>
                <c:pt idx="27">
                  <c:v>34.285714285714285</c:v>
                </c:pt>
                <c:pt idx="28">
                  <c:v>32.5</c:v>
                </c:pt>
                <c:pt idx="29">
                  <c:v>26.666666666666668</c:v>
                </c:pt>
                <c:pt idx="30">
                  <c:v>36.111111111111114</c:v>
                </c:pt>
                <c:pt idx="31">
                  <c:v>27.272727272727259</c:v>
                </c:pt>
                <c:pt idx="32">
                  <c:v>21.621621621621621</c:v>
                </c:pt>
                <c:pt idx="33">
                  <c:v>39.130434782608681</c:v>
                </c:pt>
                <c:pt idx="34">
                  <c:v>28.571428571428569</c:v>
                </c:pt>
                <c:pt idx="35">
                  <c:v>37.837837837837832</c:v>
                </c:pt>
                <c:pt idx="36">
                  <c:v>34.782608695652165</c:v>
                </c:pt>
                <c:pt idx="37">
                  <c:v>22.448979591836732</c:v>
                </c:pt>
                <c:pt idx="38">
                  <c:v>32.5</c:v>
                </c:pt>
                <c:pt idx="39">
                  <c:v>25</c:v>
                </c:pt>
                <c:pt idx="40">
                  <c:v>28.888888888888893</c:v>
                </c:pt>
                <c:pt idx="41">
                  <c:v>26.666666666666668</c:v>
                </c:pt>
                <c:pt idx="42">
                  <c:v>31.481481481481481</c:v>
                </c:pt>
                <c:pt idx="43">
                  <c:v>25.806451612903224</c:v>
                </c:pt>
                <c:pt idx="44">
                  <c:v>33.333333333333329</c:v>
                </c:pt>
                <c:pt idx="45">
                  <c:v>27.450980392156865</c:v>
                </c:pt>
                <c:pt idx="46">
                  <c:v>28.84615384615384</c:v>
                </c:pt>
                <c:pt idx="47">
                  <c:v>31.578947368421048</c:v>
                </c:pt>
                <c:pt idx="48">
                  <c:v>29.31034482758621</c:v>
                </c:pt>
                <c:pt idx="49">
                  <c:v>25</c:v>
                </c:pt>
                <c:pt idx="50">
                  <c:v>30.232558139534888</c:v>
                </c:pt>
                <c:pt idx="51">
                  <c:v>18.789808917197451</c:v>
                </c:pt>
                <c:pt idx="52">
                  <c:v>28.84615384615384</c:v>
                </c:pt>
                <c:pt idx="53">
                  <c:v>26.829268292682933</c:v>
                </c:pt>
                <c:pt idx="54">
                  <c:v>22.807017543859651</c:v>
                </c:pt>
                <c:pt idx="55">
                  <c:v>30.909090909090907</c:v>
                </c:pt>
                <c:pt idx="56">
                  <c:v>24.242424242424235</c:v>
                </c:pt>
                <c:pt idx="57">
                  <c:v>18.072289156626507</c:v>
                </c:pt>
                <c:pt idx="58">
                  <c:v>31.03448275862069</c:v>
                </c:pt>
                <c:pt idx="59">
                  <c:v>27.777777777777771</c:v>
                </c:pt>
                <c:pt idx="60">
                  <c:v>23.52941176470588</c:v>
                </c:pt>
                <c:pt idx="61">
                  <c:v>28.000000000000004</c:v>
                </c:pt>
                <c:pt idx="62">
                  <c:v>26.785714285714278</c:v>
                </c:pt>
                <c:pt idx="63">
                  <c:v>26.666666666666668</c:v>
                </c:pt>
                <c:pt idx="64">
                  <c:v>24.657534246575338</c:v>
                </c:pt>
                <c:pt idx="65">
                  <c:v>34</c:v>
                </c:pt>
                <c:pt idx="66">
                  <c:v>24.242424242424235</c:v>
                </c:pt>
                <c:pt idx="67">
                  <c:v>31.03448275862069</c:v>
                </c:pt>
                <c:pt idx="68">
                  <c:v>21.818181818181813</c:v>
                </c:pt>
                <c:pt idx="69">
                  <c:v>21.111111111111114</c:v>
                </c:pt>
                <c:pt idx="70">
                  <c:v>21.348314606741567</c:v>
                </c:pt>
                <c:pt idx="71">
                  <c:v>26.388888888888893</c:v>
                </c:pt>
                <c:pt idx="72">
                  <c:v>31.147540983606557</c:v>
                </c:pt>
                <c:pt idx="73">
                  <c:v>23.75</c:v>
                </c:pt>
                <c:pt idx="74">
                  <c:v>22.222222222222218</c:v>
                </c:pt>
                <c:pt idx="75">
                  <c:v>31.868131868131858</c:v>
                </c:pt>
                <c:pt idx="76">
                  <c:v>28.205128205128197</c:v>
                </c:pt>
                <c:pt idx="77">
                  <c:v>25.471698113207548</c:v>
                </c:pt>
                <c:pt idx="78">
                  <c:v>30.232558139534888</c:v>
                </c:pt>
                <c:pt idx="79">
                  <c:v>34.210526315789473</c:v>
                </c:pt>
                <c:pt idx="80">
                  <c:v>20.879120879120876</c:v>
                </c:pt>
                <c:pt idx="81">
                  <c:v>18.181818181818191</c:v>
                </c:pt>
                <c:pt idx="82">
                  <c:v>28.888888888888893</c:v>
                </c:pt>
                <c:pt idx="83">
                  <c:v>24.358974358974358</c:v>
                </c:pt>
              </c:numCache>
            </c:numRef>
          </c:yVal>
        </c:ser>
        <c:dLbls/>
        <c:axId val="147913728"/>
        <c:axId val="147928192"/>
      </c:scatterChart>
      <c:valAx>
        <c:axId val="1479137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B, mg/kg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928192"/>
        <c:crosses val="autoZero"/>
        <c:crossBetween val="midCat"/>
        <c:majorUnit val="0.2"/>
      </c:valAx>
      <c:valAx>
        <c:axId val="147928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="1" i="0" baseline="0" dirty="0" smtClean="0">
                    <a:effectLst/>
                  </a:rPr>
                  <a:t>%RMAD (MAD/MED x 100)</a:t>
                </a:r>
                <a:endParaRPr lang="en-US" sz="2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492755690510629E-2"/>
              <c:y val="0.13077215010285875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4791372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029627300476029"/>
          <c:y val="0.19051114654971926"/>
          <c:w val="0.25789930073880246"/>
          <c:h val="0.11989337381759217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dirty="0" smtClean="0"/>
              <a:t>Clay analysis</a:t>
            </a:r>
            <a:endParaRPr lang="en-US" sz="2400" dirty="0"/>
          </a:p>
        </c:rich>
      </c:tx>
      <c:layout>
        <c:manualLayout>
          <c:xMode val="edge"/>
          <c:yMode val="edge"/>
          <c:x val="0.4231032002876664"/>
          <c:y val="1.3333333333333336E-2"/>
        </c:manualLayout>
      </c:layout>
    </c:title>
    <c:plotArea>
      <c:layout>
        <c:manualLayout>
          <c:layoutTarget val="inner"/>
          <c:xMode val="edge"/>
          <c:yMode val="edge"/>
          <c:x val="0.17551410442626716"/>
          <c:y val="0.12333893263342083"/>
          <c:w val="0.78648704510641665"/>
          <c:h val="0.6946460192475942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32503517966403073"/>
                  <c:y val="-4.180752405949256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both"/>
            <c:errValType val="cust"/>
            <c:plus>
              <c:numRef>
                <c:f>Sheet1!$L$3:$L$112</c:f>
                <c:numCache>
                  <c:formatCode>General</c:formatCode>
                  <c:ptCount val="110"/>
                  <c:pt idx="0">
                    <c:v>1.4</c:v>
                  </c:pt>
                  <c:pt idx="1">
                    <c:v>3</c:v>
                  </c:pt>
                  <c:pt idx="2">
                    <c:v>3.7</c:v>
                  </c:pt>
                  <c:pt idx="3">
                    <c:v>2.7</c:v>
                  </c:pt>
                  <c:pt idx="4">
                    <c:v>2</c:v>
                  </c:pt>
                  <c:pt idx="5">
                    <c:v>1.9000000000000001</c:v>
                  </c:pt>
                  <c:pt idx="6">
                    <c:v>4.8</c:v>
                  </c:pt>
                  <c:pt idx="7">
                    <c:v>2.6</c:v>
                  </c:pt>
                  <c:pt idx="8">
                    <c:v>1.6</c:v>
                  </c:pt>
                  <c:pt idx="9">
                    <c:v>2.6</c:v>
                  </c:pt>
                  <c:pt idx="10">
                    <c:v>3.2</c:v>
                  </c:pt>
                  <c:pt idx="11">
                    <c:v>2.8</c:v>
                  </c:pt>
                  <c:pt idx="12">
                    <c:v>1</c:v>
                  </c:pt>
                  <c:pt idx="13">
                    <c:v>2</c:v>
                  </c:pt>
                  <c:pt idx="14">
                    <c:v>1.8</c:v>
                  </c:pt>
                  <c:pt idx="15">
                    <c:v>1</c:v>
                  </c:pt>
                  <c:pt idx="16">
                    <c:v>4.3</c:v>
                  </c:pt>
                  <c:pt idx="17">
                    <c:v>1</c:v>
                  </c:pt>
                  <c:pt idx="18">
                    <c:v>2.6</c:v>
                  </c:pt>
                  <c:pt idx="19">
                    <c:v>1.5</c:v>
                  </c:pt>
                  <c:pt idx="20">
                    <c:v>3</c:v>
                  </c:pt>
                  <c:pt idx="21">
                    <c:v>3.9</c:v>
                  </c:pt>
                  <c:pt idx="22">
                    <c:v>1.7</c:v>
                  </c:pt>
                  <c:pt idx="23">
                    <c:v>4</c:v>
                  </c:pt>
                  <c:pt idx="24">
                    <c:v>2</c:v>
                  </c:pt>
                  <c:pt idx="25">
                    <c:v>2.8</c:v>
                  </c:pt>
                  <c:pt idx="26">
                    <c:v>1.7</c:v>
                  </c:pt>
                  <c:pt idx="27">
                    <c:v>3</c:v>
                  </c:pt>
                  <c:pt idx="28">
                    <c:v>4.0999999999999996</c:v>
                  </c:pt>
                  <c:pt idx="29">
                    <c:v>2.5</c:v>
                  </c:pt>
                  <c:pt idx="30">
                    <c:v>3.7</c:v>
                  </c:pt>
                  <c:pt idx="31">
                    <c:v>4.9000000000000004</c:v>
                  </c:pt>
                  <c:pt idx="32">
                    <c:v>2.2999999999999998</c:v>
                  </c:pt>
                  <c:pt idx="33">
                    <c:v>2.6</c:v>
                  </c:pt>
                  <c:pt idx="34">
                    <c:v>1.2</c:v>
                  </c:pt>
                  <c:pt idx="35">
                    <c:v>2.1</c:v>
                  </c:pt>
                  <c:pt idx="36">
                    <c:v>2.8</c:v>
                  </c:pt>
                  <c:pt idx="37">
                    <c:v>5.0999999999999996</c:v>
                  </c:pt>
                  <c:pt idx="38">
                    <c:v>1.4</c:v>
                  </c:pt>
                  <c:pt idx="39">
                    <c:v>3.8</c:v>
                  </c:pt>
                  <c:pt idx="40">
                    <c:v>1.7</c:v>
                  </c:pt>
                  <c:pt idx="41">
                    <c:v>2.4</c:v>
                  </c:pt>
                  <c:pt idx="42">
                    <c:v>2.1</c:v>
                  </c:pt>
                  <c:pt idx="43">
                    <c:v>3.5</c:v>
                  </c:pt>
                  <c:pt idx="44">
                    <c:v>2.5</c:v>
                  </c:pt>
                  <c:pt idx="45">
                    <c:v>1.9000000000000001</c:v>
                  </c:pt>
                  <c:pt idx="46">
                    <c:v>2.4</c:v>
                  </c:pt>
                  <c:pt idx="47">
                    <c:v>3.5</c:v>
                  </c:pt>
                  <c:pt idx="48">
                    <c:v>1.8</c:v>
                  </c:pt>
                  <c:pt idx="49">
                    <c:v>3</c:v>
                  </c:pt>
                  <c:pt idx="50">
                    <c:v>4.3</c:v>
                  </c:pt>
                  <c:pt idx="51">
                    <c:v>6</c:v>
                  </c:pt>
                  <c:pt idx="52">
                    <c:v>3</c:v>
                  </c:pt>
                  <c:pt idx="53">
                    <c:v>3.6</c:v>
                  </c:pt>
                  <c:pt idx="54">
                    <c:v>2.6</c:v>
                  </c:pt>
                  <c:pt idx="55">
                    <c:v>2.7</c:v>
                  </c:pt>
                  <c:pt idx="56">
                    <c:v>3</c:v>
                  </c:pt>
                  <c:pt idx="57">
                    <c:v>2</c:v>
                  </c:pt>
                  <c:pt idx="58">
                    <c:v>3.4</c:v>
                  </c:pt>
                  <c:pt idx="59">
                    <c:v>1.9000000000000001</c:v>
                  </c:pt>
                  <c:pt idx="60">
                    <c:v>2</c:v>
                  </c:pt>
                  <c:pt idx="61">
                    <c:v>2.1</c:v>
                  </c:pt>
                  <c:pt idx="62">
                    <c:v>2</c:v>
                  </c:pt>
                  <c:pt idx="63">
                    <c:v>2.4</c:v>
                  </c:pt>
                  <c:pt idx="64">
                    <c:v>2.2000000000000002</c:v>
                  </c:pt>
                  <c:pt idx="65">
                    <c:v>2.5</c:v>
                  </c:pt>
                  <c:pt idx="66">
                    <c:v>3.3</c:v>
                  </c:pt>
                  <c:pt idx="67">
                    <c:v>2</c:v>
                  </c:pt>
                  <c:pt idx="68">
                    <c:v>2.2000000000000002</c:v>
                  </c:pt>
                  <c:pt idx="69">
                    <c:v>2.7</c:v>
                  </c:pt>
                  <c:pt idx="70">
                    <c:v>4.4000000000000004</c:v>
                  </c:pt>
                  <c:pt idx="71">
                    <c:v>3</c:v>
                  </c:pt>
                  <c:pt idx="72">
                    <c:v>2.1</c:v>
                  </c:pt>
                  <c:pt idx="73">
                    <c:v>0.9</c:v>
                  </c:pt>
                  <c:pt idx="74">
                    <c:v>1.7</c:v>
                  </c:pt>
                  <c:pt idx="75">
                    <c:v>2</c:v>
                  </c:pt>
                  <c:pt idx="76">
                    <c:v>2.2999999999999998</c:v>
                  </c:pt>
                  <c:pt idx="77">
                    <c:v>4</c:v>
                  </c:pt>
                  <c:pt idx="78">
                    <c:v>4.5</c:v>
                  </c:pt>
                  <c:pt idx="79">
                    <c:v>5.4</c:v>
                  </c:pt>
                  <c:pt idx="80">
                    <c:v>1.6</c:v>
                  </c:pt>
                  <c:pt idx="81">
                    <c:v>3</c:v>
                  </c:pt>
                  <c:pt idx="82">
                    <c:v>2</c:v>
                  </c:pt>
                  <c:pt idx="83">
                    <c:v>2</c:v>
                  </c:pt>
                  <c:pt idx="84">
                    <c:v>3.3</c:v>
                  </c:pt>
                  <c:pt idx="85">
                    <c:v>2</c:v>
                  </c:pt>
                  <c:pt idx="86">
                    <c:v>2.6</c:v>
                  </c:pt>
                  <c:pt idx="87">
                    <c:v>3.4</c:v>
                  </c:pt>
                  <c:pt idx="88">
                    <c:v>3</c:v>
                  </c:pt>
                  <c:pt idx="89">
                    <c:v>1.7</c:v>
                  </c:pt>
                  <c:pt idx="90">
                    <c:v>1.5</c:v>
                  </c:pt>
                  <c:pt idx="91">
                    <c:v>3</c:v>
                  </c:pt>
                  <c:pt idx="92">
                    <c:v>3</c:v>
                  </c:pt>
                  <c:pt idx="93">
                    <c:v>1.5</c:v>
                  </c:pt>
                  <c:pt idx="94">
                    <c:v>2.5</c:v>
                  </c:pt>
                  <c:pt idx="95">
                    <c:v>2</c:v>
                  </c:pt>
                  <c:pt idx="96">
                    <c:v>3</c:v>
                  </c:pt>
                  <c:pt idx="97">
                    <c:v>2.8</c:v>
                  </c:pt>
                  <c:pt idx="98">
                    <c:v>2.4</c:v>
                  </c:pt>
                  <c:pt idx="99">
                    <c:v>2.5</c:v>
                  </c:pt>
                  <c:pt idx="100">
                    <c:v>1.37</c:v>
                  </c:pt>
                  <c:pt idx="101">
                    <c:v>3</c:v>
                  </c:pt>
                  <c:pt idx="102">
                    <c:v>1.5</c:v>
                  </c:pt>
                  <c:pt idx="103">
                    <c:v>2.2999999999999998</c:v>
                  </c:pt>
                  <c:pt idx="104">
                    <c:v>3.92</c:v>
                  </c:pt>
                  <c:pt idx="105">
                    <c:v>2.9099999999999997</c:v>
                  </c:pt>
                  <c:pt idx="106">
                    <c:v>1.85</c:v>
                  </c:pt>
                  <c:pt idx="107">
                    <c:v>1.53</c:v>
                  </c:pt>
                  <c:pt idx="108">
                    <c:v>3.1</c:v>
                  </c:pt>
                  <c:pt idx="109">
                    <c:v>2.6</c:v>
                  </c:pt>
                </c:numCache>
              </c:numRef>
            </c:plus>
            <c:minus>
              <c:numRef>
                <c:f>Sheet1!$L$3:$L$112</c:f>
                <c:numCache>
                  <c:formatCode>General</c:formatCode>
                  <c:ptCount val="110"/>
                  <c:pt idx="0">
                    <c:v>1.4</c:v>
                  </c:pt>
                  <c:pt idx="1">
                    <c:v>3</c:v>
                  </c:pt>
                  <c:pt idx="2">
                    <c:v>3.7</c:v>
                  </c:pt>
                  <c:pt idx="3">
                    <c:v>2.7</c:v>
                  </c:pt>
                  <c:pt idx="4">
                    <c:v>2</c:v>
                  </c:pt>
                  <c:pt idx="5">
                    <c:v>1.9000000000000001</c:v>
                  </c:pt>
                  <c:pt idx="6">
                    <c:v>4.8</c:v>
                  </c:pt>
                  <c:pt idx="7">
                    <c:v>2.6</c:v>
                  </c:pt>
                  <c:pt idx="8">
                    <c:v>1.6</c:v>
                  </c:pt>
                  <c:pt idx="9">
                    <c:v>2.6</c:v>
                  </c:pt>
                  <c:pt idx="10">
                    <c:v>3.2</c:v>
                  </c:pt>
                  <c:pt idx="11">
                    <c:v>2.8</c:v>
                  </c:pt>
                  <c:pt idx="12">
                    <c:v>1</c:v>
                  </c:pt>
                  <c:pt idx="13">
                    <c:v>2</c:v>
                  </c:pt>
                  <c:pt idx="14">
                    <c:v>1.8</c:v>
                  </c:pt>
                  <c:pt idx="15">
                    <c:v>1</c:v>
                  </c:pt>
                  <c:pt idx="16">
                    <c:v>4.3</c:v>
                  </c:pt>
                  <c:pt idx="17">
                    <c:v>1</c:v>
                  </c:pt>
                  <c:pt idx="18">
                    <c:v>2.6</c:v>
                  </c:pt>
                  <c:pt idx="19">
                    <c:v>1.5</c:v>
                  </c:pt>
                  <c:pt idx="20">
                    <c:v>3</c:v>
                  </c:pt>
                  <c:pt idx="21">
                    <c:v>3.9</c:v>
                  </c:pt>
                  <c:pt idx="22">
                    <c:v>1.7</c:v>
                  </c:pt>
                  <c:pt idx="23">
                    <c:v>4</c:v>
                  </c:pt>
                  <c:pt idx="24">
                    <c:v>2</c:v>
                  </c:pt>
                  <c:pt idx="25">
                    <c:v>2.8</c:v>
                  </c:pt>
                  <c:pt idx="26">
                    <c:v>1.7</c:v>
                  </c:pt>
                  <c:pt idx="27">
                    <c:v>3</c:v>
                  </c:pt>
                  <c:pt idx="28">
                    <c:v>4.0999999999999996</c:v>
                  </c:pt>
                  <c:pt idx="29">
                    <c:v>2.5</c:v>
                  </c:pt>
                  <c:pt idx="30">
                    <c:v>3.7</c:v>
                  </c:pt>
                  <c:pt idx="31">
                    <c:v>4.9000000000000004</c:v>
                  </c:pt>
                  <c:pt idx="32">
                    <c:v>2.2999999999999998</c:v>
                  </c:pt>
                  <c:pt idx="33">
                    <c:v>2.6</c:v>
                  </c:pt>
                  <c:pt idx="34">
                    <c:v>1.2</c:v>
                  </c:pt>
                  <c:pt idx="35">
                    <c:v>2.1</c:v>
                  </c:pt>
                  <c:pt idx="36">
                    <c:v>2.8</c:v>
                  </c:pt>
                  <c:pt idx="37">
                    <c:v>5.0999999999999996</c:v>
                  </c:pt>
                  <c:pt idx="38">
                    <c:v>1.4</c:v>
                  </c:pt>
                  <c:pt idx="39">
                    <c:v>3.8</c:v>
                  </c:pt>
                  <c:pt idx="40">
                    <c:v>1.7</c:v>
                  </c:pt>
                  <c:pt idx="41">
                    <c:v>2.4</c:v>
                  </c:pt>
                  <c:pt idx="42">
                    <c:v>2.1</c:v>
                  </c:pt>
                  <c:pt idx="43">
                    <c:v>3.5</c:v>
                  </c:pt>
                  <c:pt idx="44">
                    <c:v>2.5</c:v>
                  </c:pt>
                  <c:pt idx="45">
                    <c:v>1.9000000000000001</c:v>
                  </c:pt>
                  <c:pt idx="46">
                    <c:v>2.4</c:v>
                  </c:pt>
                  <c:pt idx="47">
                    <c:v>3.5</c:v>
                  </c:pt>
                  <c:pt idx="48">
                    <c:v>1.8</c:v>
                  </c:pt>
                  <c:pt idx="49">
                    <c:v>3</c:v>
                  </c:pt>
                  <c:pt idx="50">
                    <c:v>4.3</c:v>
                  </c:pt>
                  <c:pt idx="51">
                    <c:v>6</c:v>
                  </c:pt>
                  <c:pt idx="52">
                    <c:v>3</c:v>
                  </c:pt>
                  <c:pt idx="53">
                    <c:v>3.6</c:v>
                  </c:pt>
                  <c:pt idx="54">
                    <c:v>2.6</c:v>
                  </c:pt>
                  <c:pt idx="55">
                    <c:v>2.7</c:v>
                  </c:pt>
                  <c:pt idx="56">
                    <c:v>3</c:v>
                  </c:pt>
                  <c:pt idx="57">
                    <c:v>2</c:v>
                  </c:pt>
                  <c:pt idx="58">
                    <c:v>3.4</c:v>
                  </c:pt>
                  <c:pt idx="59">
                    <c:v>1.9000000000000001</c:v>
                  </c:pt>
                  <c:pt idx="60">
                    <c:v>2</c:v>
                  </c:pt>
                  <c:pt idx="61">
                    <c:v>2.1</c:v>
                  </c:pt>
                  <c:pt idx="62">
                    <c:v>2</c:v>
                  </c:pt>
                  <c:pt idx="63">
                    <c:v>2.4</c:v>
                  </c:pt>
                  <c:pt idx="64">
                    <c:v>2.2000000000000002</c:v>
                  </c:pt>
                  <c:pt idx="65">
                    <c:v>2.5</c:v>
                  </c:pt>
                  <c:pt idx="66">
                    <c:v>3.3</c:v>
                  </c:pt>
                  <c:pt idx="67">
                    <c:v>2</c:v>
                  </c:pt>
                  <c:pt idx="68">
                    <c:v>2.2000000000000002</c:v>
                  </c:pt>
                  <c:pt idx="69">
                    <c:v>2.7</c:v>
                  </c:pt>
                  <c:pt idx="70">
                    <c:v>4.4000000000000004</c:v>
                  </c:pt>
                  <c:pt idx="71">
                    <c:v>3</c:v>
                  </c:pt>
                  <c:pt idx="72">
                    <c:v>2.1</c:v>
                  </c:pt>
                  <c:pt idx="73">
                    <c:v>0.9</c:v>
                  </c:pt>
                  <c:pt idx="74">
                    <c:v>1.7</c:v>
                  </c:pt>
                  <c:pt idx="75">
                    <c:v>2</c:v>
                  </c:pt>
                  <c:pt idx="76">
                    <c:v>2.2999999999999998</c:v>
                  </c:pt>
                  <c:pt idx="77">
                    <c:v>4</c:v>
                  </c:pt>
                  <c:pt idx="78">
                    <c:v>4.5</c:v>
                  </c:pt>
                  <c:pt idx="79">
                    <c:v>5.4</c:v>
                  </c:pt>
                  <c:pt idx="80">
                    <c:v>1.6</c:v>
                  </c:pt>
                  <c:pt idx="81">
                    <c:v>3</c:v>
                  </c:pt>
                  <c:pt idx="82">
                    <c:v>2</c:v>
                  </c:pt>
                  <c:pt idx="83">
                    <c:v>2</c:v>
                  </c:pt>
                  <c:pt idx="84">
                    <c:v>3.3</c:v>
                  </c:pt>
                  <c:pt idx="85">
                    <c:v>2</c:v>
                  </c:pt>
                  <c:pt idx="86">
                    <c:v>2.6</c:v>
                  </c:pt>
                  <c:pt idx="87">
                    <c:v>3.4</c:v>
                  </c:pt>
                  <c:pt idx="88">
                    <c:v>3</c:v>
                  </c:pt>
                  <c:pt idx="89">
                    <c:v>1.7</c:v>
                  </c:pt>
                  <c:pt idx="90">
                    <c:v>1.5</c:v>
                  </c:pt>
                  <c:pt idx="91">
                    <c:v>3</c:v>
                  </c:pt>
                  <c:pt idx="92">
                    <c:v>3</c:v>
                  </c:pt>
                  <c:pt idx="93">
                    <c:v>1.5</c:v>
                  </c:pt>
                  <c:pt idx="94">
                    <c:v>2.5</c:v>
                  </c:pt>
                  <c:pt idx="95">
                    <c:v>2</c:v>
                  </c:pt>
                  <c:pt idx="96">
                    <c:v>3</c:v>
                  </c:pt>
                  <c:pt idx="97">
                    <c:v>2.8</c:v>
                  </c:pt>
                  <c:pt idx="98">
                    <c:v>2.4</c:v>
                  </c:pt>
                  <c:pt idx="99">
                    <c:v>2.5</c:v>
                  </c:pt>
                  <c:pt idx="100">
                    <c:v>1.37</c:v>
                  </c:pt>
                  <c:pt idx="101">
                    <c:v>3</c:v>
                  </c:pt>
                  <c:pt idx="102">
                    <c:v>1.5</c:v>
                  </c:pt>
                  <c:pt idx="103">
                    <c:v>2.2999999999999998</c:v>
                  </c:pt>
                  <c:pt idx="104">
                    <c:v>3.92</c:v>
                  </c:pt>
                  <c:pt idx="105">
                    <c:v>2.9099999999999997</c:v>
                  </c:pt>
                  <c:pt idx="106">
                    <c:v>1.85</c:v>
                  </c:pt>
                  <c:pt idx="107">
                    <c:v>1.53</c:v>
                  </c:pt>
                  <c:pt idx="108">
                    <c:v>3.1</c:v>
                  </c:pt>
                  <c:pt idx="109">
                    <c:v>2.6</c:v>
                  </c:pt>
                </c:numCache>
              </c:numRef>
            </c:minus>
          </c:errBars>
          <c:xVal>
            <c:numRef>
              <c:f>Sheet1!$K$3:$K$112</c:f>
              <c:numCache>
                <c:formatCode>General</c:formatCode>
                <c:ptCount val="110"/>
                <c:pt idx="0">
                  <c:v>5.2</c:v>
                </c:pt>
                <c:pt idx="1">
                  <c:v>18</c:v>
                </c:pt>
                <c:pt idx="2">
                  <c:v>25.7</c:v>
                </c:pt>
                <c:pt idx="3">
                  <c:v>15.7</c:v>
                </c:pt>
                <c:pt idx="4">
                  <c:v>15</c:v>
                </c:pt>
                <c:pt idx="5">
                  <c:v>16</c:v>
                </c:pt>
                <c:pt idx="6">
                  <c:v>26.6</c:v>
                </c:pt>
                <c:pt idx="7">
                  <c:v>13.2</c:v>
                </c:pt>
                <c:pt idx="8">
                  <c:v>4</c:v>
                </c:pt>
                <c:pt idx="9">
                  <c:v>11</c:v>
                </c:pt>
                <c:pt idx="10">
                  <c:v>17.8</c:v>
                </c:pt>
                <c:pt idx="11">
                  <c:v>22.8</c:v>
                </c:pt>
                <c:pt idx="12">
                  <c:v>3</c:v>
                </c:pt>
                <c:pt idx="13">
                  <c:v>15</c:v>
                </c:pt>
                <c:pt idx="14">
                  <c:v>9.8000000000000007</c:v>
                </c:pt>
                <c:pt idx="15">
                  <c:v>15</c:v>
                </c:pt>
                <c:pt idx="16">
                  <c:v>22.1</c:v>
                </c:pt>
                <c:pt idx="17">
                  <c:v>4</c:v>
                </c:pt>
                <c:pt idx="18">
                  <c:v>38.6</c:v>
                </c:pt>
                <c:pt idx="19">
                  <c:v>6</c:v>
                </c:pt>
                <c:pt idx="20">
                  <c:v>15.5</c:v>
                </c:pt>
                <c:pt idx="21">
                  <c:v>28.8</c:v>
                </c:pt>
                <c:pt idx="22">
                  <c:v>9.2000000000000011</c:v>
                </c:pt>
                <c:pt idx="23">
                  <c:v>25</c:v>
                </c:pt>
                <c:pt idx="24">
                  <c:v>26</c:v>
                </c:pt>
                <c:pt idx="25">
                  <c:v>25.9</c:v>
                </c:pt>
                <c:pt idx="26">
                  <c:v>4.5</c:v>
                </c:pt>
                <c:pt idx="27">
                  <c:v>22</c:v>
                </c:pt>
                <c:pt idx="28">
                  <c:v>29.1</c:v>
                </c:pt>
                <c:pt idx="29">
                  <c:v>10</c:v>
                </c:pt>
                <c:pt idx="30">
                  <c:v>34.6</c:v>
                </c:pt>
                <c:pt idx="31">
                  <c:v>55.2</c:v>
                </c:pt>
                <c:pt idx="32">
                  <c:v>26.1</c:v>
                </c:pt>
                <c:pt idx="33">
                  <c:v>37.700000000000003</c:v>
                </c:pt>
                <c:pt idx="34">
                  <c:v>12</c:v>
                </c:pt>
                <c:pt idx="35">
                  <c:v>29.6</c:v>
                </c:pt>
                <c:pt idx="36">
                  <c:v>25</c:v>
                </c:pt>
                <c:pt idx="37">
                  <c:v>38.4</c:v>
                </c:pt>
                <c:pt idx="38">
                  <c:v>4</c:v>
                </c:pt>
                <c:pt idx="39">
                  <c:v>8.4</c:v>
                </c:pt>
                <c:pt idx="40">
                  <c:v>12.6</c:v>
                </c:pt>
                <c:pt idx="41">
                  <c:v>18.399999999999999</c:v>
                </c:pt>
                <c:pt idx="42">
                  <c:v>10</c:v>
                </c:pt>
                <c:pt idx="43">
                  <c:v>22.5</c:v>
                </c:pt>
                <c:pt idx="44">
                  <c:v>17.3</c:v>
                </c:pt>
                <c:pt idx="45">
                  <c:v>10</c:v>
                </c:pt>
                <c:pt idx="46">
                  <c:v>25.4</c:v>
                </c:pt>
                <c:pt idx="47">
                  <c:v>22.3</c:v>
                </c:pt>
                <c:pt idx="48">
                  <c:v>7</c:v>
                </c:pt>
                <c:pt idx="49">
                  <c:v>23</c:v>
                </c:pt>
                <c:pt idx="50">
                  <c:v>46.8</c:v>
                </c:pt>
                <c:pt idx="51">
                  <c:v>27</c:v>
                </c:pt>
                <c:pt idx="52">
                  <c:v>28</c:v>
                </c:pt>
                <c:pt idx="53">
                  <c:v>28</c:v>
                </c:pt>
                <c:pt idx="54">
                  <c:v>25.6</c:v>
                </c:pt>
                <c:pt idx="55">
                  <c:v>26.7</c:v>
                </c:pt>
                <c:pt idx="56">
                  <c:v>19</c:v>
                </c:pt>
                <c:pt idx="57">
                  <c:v>26</c:v>
                </c:pt>
                <c:pt idx="58">
                  <c:v>9</c:v>
                </c:pt>
                <c:pt idx="59">
                  <c:v>7</c:v>
                </c:pt>
                <c:pt idx="60">
                  <c:v>16</c:v>
                </c:pt>
                <c:pt idx="61">
                  <c:v>18</c:v>
                </c:pt>
                <c:pt idx="62">
                  <c:v>5</c:v>
                </c:pt>
                <c:pt idx="63">
                  <c:v>26</c:v>
                </c:pt>
                <c:pt idx="64">
                  <c:v>10.6</c:v>
                </c:pt>
                <c:pt idx="65">
                  <c:v>27.5</c:v>
                </c:pt>
                <c:pt idx="66">
                  <c:v>18.8</c:v>
                </c:pt>
                <c:pt idx="67">
                  <c:v>10</c:v>
                </c:pt>
                <c:pt idx="68">
                  <c:v>8.2000000000000011</c:v>
                </c:pt>
                <c:pt idx="69">
                  <c:v>26</c:v>
                </c:pt>
                <c:pt idx="70">
                  <c:v>25</c:v>
                </c:pt>
                <c:pt idx="71">
                  <c:v>15</c:v>
                </c:pt>
                <c:pt idx="72">
                  <c:v>14.1</c:v>
                </c:pt>
                <c:pt idx="73">
                  <c:v>2.1</c:v>
                </c:pt>
                <c:pt idx="74">
                  <c:v>9.3000000000000007</c:v>
                </c:pt>
                <c:pt idx="75">
                  <c:v>9</c:v>
                </c:pt>
                <c:pt idx="76">
                  <c:v>21.6</c:v>
                </c:pt>
                <c:pt idx="77">
                  <c:v>22</c:v>
                </c:pt>
                <c:pt idx="78">
                  <c:v>22.5</c:v>
                </c:pt>
                <c:pt idx="79">
                  <c:v>16</c:v>
                </c:pt>
                <c:pt idx="80">
                  <c:v>9</c:v>
                </c:pt>
                <c:pt idx="81">
                  <c:v>23</c:v>
                </c:pt>
                <c:pt idx="82">
                  <c:v>7</c:v>
                </c:pt>
                <c:pt idx="83">
                  <c:v>14</c:v>
                </c:pt>
                <c:pt idx="84">
                  <c:v>19.100000000000001</c:v>
                </c:pt>
                <c:pt idx="85">
                  <c:v>8.9</c:v>
                </c:pt>
                <c:pt idx="86">
                  <c:v>17.399999999999999</c:v>
                </c:pt>
                <c:pt idx="87">
                  <c:v>30.2</c:v>
                </c:pt>
                <c:pt idx="88">
                  <c:v>16</c:v>
                </c:pt>
                <c:pt idx="89">
                  <c:v>9.1</c:v>
                </c:pt>
                <c:pt idx="90">
                  <c:v>22.5</c:v>
                </c:pt>
                <c:pt idx="91">
                  <c:v>12</c:v>
                </c:pt>
                <c:pt idx="92">
                  <c:v>32</c:v>
                </c:pt>
                <c:pt idx="93">
                  <c:v>17.5</c:v>
                </c:pt>
                <c:pt idx="94">
                  <c:v>25</c:v>
                </c:pt>
                <c:pt idx="95">
                  <c:v>25</c:v>
                </c:pt>
                <c:pt idx="96">
                  <c:v>15</c:v>
                </c:pt>
                <c:pt idx="97">
                  <c:v>32.800000000000011</c:v>
                </c:pt>
                <c:pt idx="98">
                  <c:v>14.9</c:v>
                </c:pt>
                <c:pt idx="99">
                  <c:v>17.5</c:v>
                </c:pt>
                <c:pt idx="100">
                  <c:v>2</c:v>
                </c:pt>
                <c:pt idx="101">
                  <c:v>25</c:v>
                </c:pt>
                <c:pt idx="102">
                  <c:v>6</c:v>
                </c:pt>
                <c:pt idx="103">
                  <c:v>15.9</c:v>
                </c:pt>
                <c:pt idx="104">
                  <c:v>23</c:v>
                </c:pt>
                <c:pt idx="105">
                  <c:v>17.600000000000001</c:v>
                </c:pt>
                <c:pt idx="106">
                  <c:v>23</c:v>
                </c:pt>
                <c:pt idx="107">
                  <c:v>7.2</c:v>
                </c:pt>
                <c:pt idx="108">
                  <c:v>24.9</c:v>
                </c:pt>
                <c:pt idx="109">
                  <c:v>21</c:v>
                </c:pt>
              </c:numCache>
            </c:numRef>
          </c:xVal>
          <c:yVal>
            <c:numRef>
              <c:f>Sheet1!$O$3:$O$112</c:f>
              <c:numCache>
                <c:formatCode>General</c:formatCode>
                <c:ptCount val="110"/>
                <c:pt idx="0">
                  <c:v>6</c:v>
                </c:pt>
                <c:pt idx="1">
                  <c:v>11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  <c:pt idx="5" formatCode="0">
                  <c:v>14.629999999999999</c:v>
                </c:pt>
                <c:pt idx="6" formatCode="0">
                  <c:v>16.779999999999998</c:v>
                </c:pt>
                <c:pt idx="7">
                  <c:v>10.58</c:v>
                </c:pt>
                <c:pt idx="8">
                  <c:v>3.75</c:v>
                </c:pt>
                <c:pt idx="9">
                  <c:v>7.31</c:v>
                </c:pt>
                <c:pt idx="10">
                  <c:v>17.64</c:v>
                </c:pt>
                <c:pt idx="11">
                  <c:v>20.02</c:v>
                </c:pt>
                <c:pt idx="12">
                  <c:v>2.64</c:v>
                </c:pt>
                <c:pt idx="13">
                  <c:v>14.870000000000001</c:v>
                </c:pt>
                <c:pt idx="14">
                  <c:v>8.08</c:v>
                </c:pt>
                <c:pt idx="15">
                  <c:v>14.58</c:v>
                </c:pt>
                <c:pt idx="16">
                  <c:v>14.19</c:v>
                </c:pt>
                <c:pt idx="17">
                  <c:v>4.08</c:v>
                </c:pt>
                <c:pt idx="18">
                  <c:v>36.160000000000004</c:v>
                </c:pt>
                <c:pt idx="19">
                  <c:v>6.31</c:v>
                </c:pt>
                <c:pt idx="20">
                  <c:v>11.39</c:v>
                </c:pt>
                <c:pt idx="21">
                  <c:v>21.06</c:v>
                </c:pt>
                <c:pt idx="22">
                  <c:v>8.66</c:v>
                </c:pt>
                <c:pt idx="23">
                  <c:v>21.52</c:v>
                </c:pt>
                <c:pt idx="24">
                  <c:v>23.86</c:v>
                </c:pt>
                <c:pt idx="25">
                  <c:v>22.110000000000003</c:v>
                </c:pt>
                <c:pt idx="26">
                  <c:v>3.5</c:v>
                </c:pt>
                <c:pt idx="27">
                  <c:v>17.23</c:v>
                </c:pt>
                <c:pt idx="28">
                  <c:v>21.830000000000002</c:v>
                </c:pt>
                <c:pt idx="29">
                  <c:v>7.07</c:v>
                </c:pt>
                <c:pt idx="30">
                  <c:v>28.87</c:v>
                </c:pt>
                <c:pt idx="31">
                  <c:v>48.690000000000005</c:v>
                </c:pt>
                <c:pt idx="32">
                  <c:v>23.54</c:v>
                </c:pt>
                <c:pt idx="33">
                  <c:v>30.62</c:v>
                </c:pt>
                <c:pt idx="34">
                  <c:v>11.59</c:v>
                </c:pt>
                <c:pt idx="35">
                  <c:v>25.919999999999998</c:v>
                </c:pt>
                <c:pt idx="36">
                  <c:v>22.64</c:v>
                </c:pt>
                <c:pt idx="37">
                  <c:v>3.4899999999999998</c:v>
                </c:pt>
                <c:pt idx="38">
                  <c:v>3.94</c:v>
                </c:pt>
                <c:pt idx="39">
                  <c:v>5.17</c:v>
                </c:pt>
                <c:pt idx="40">
                  <c:v>10.75</c:v>
                </c:pt>
                <c:pt idx="41">
                  <c:v>16.510000000000005</c:v>
                </c:pt>
                <c:pt idx="42">
                  <c:v>8.629999999999999</c:v>
                </c:pt>
                <c:pt idx="43">
                  <c:v>18.279999999999998</c:v>
                </c:pt>
                <c:pt idx="44">
                  <c:v>15.4</c:v>
                </c:pt>
                <c:pt idx="45">
                  <c:v>8.07</c:v>
                </c:pt>
                <c:pt idx="46">
                  <c:v>18.190000000000001</c:v>
                </c:pt>
                <c:pt idx="47">
                  <c:v>15.57</c:v>
                </c:pt>
                <c:pt idx="48">
                  <c:v>5.48</c:v>
                </c:pt>
                <c:pt idx="49">
                  <c:v>17.579999999999995</c:v>
                </c:pt>
                <c:pt idx="50">
                  <c:v>29.9</c:v>
                </c:pt>
                <c:pt idx="51">
                  <c:v>3.21</c:v>
                </c:pt>
                <c:pt idx="52">
                  <c:v>21.69</c:v>
                </c:pt>
                <c:pt idx="53">
                  <c:v>23.36</c:v>
                </c:pt>
                <c:pt idx="54">
                  <c:v>20.5</c:v>
                </c:pt>
                <c:pt idx="55">
                  <c:v>21.4</c:v>
                </c:pt>
                <c:pt idx="56">
                  <c:v>16.260000000000002</c:v>
                </c:pt>
                <c:pt idx="57">
                  <c:v>21.479999999999997</c:v>
                </c:pt>
                <c:pt idx="58">
                  <c:v>6.1599999999999993</c:v>
                </c:pt>
                <c:pt idx="59">
                  <c:v>5.07</c:v>
                </c:pt>
                <c:pt idx="60">
                  <c:v>15.83</c:v>
                </c:pt>
                <c:pt idx="61">
                  <c:v>14.81</c:v>
                </c:pt>
                <c:pt idx="62">
                  <c:v>3.51</c:v>
                </c:pt>
                <c:pt idx="63">
                  <c:v>21.09</c:v>
                </c:pt>
                <c:pt idx="64">
                  <c:v>10.6</c:v>
                </c:pt>
                <c:pt idx="65">
                  <c:v>20.49</c:v>
                </c:pt>
                <c:pt idx="66">
                  <c:v>11.56</c:v>
                </c:pt>
                <c:pt idx="67">
                  <c:v>7.17</c:v>
                </c:pt>
                <c:pt idx="68">
                  <c:v>4.63</c:v>
                </c:pt>
                <c:pt idx="69">
                  <c:v>19.8</c:v>
                </c:pt>
                <c:pt idx="70">
                  <c:v>15.950000000000001</c:v>
                </c:pt>
                <c:pt idx="71">
                  <c:v>12.450000000000001</c:v>
                </c:pt>
                <c:pt idx="72">
                  <c:v>9.82</c:v>
                </c:pt>
                <c:pt idx="73">
                  <c:v>2.0699999999999998</c:v>
                </c:pt>
                <c:pt idx="74">
                  <c:v>7.6599999999999993</c:v>
                </c:pt>
                <c:pt idx="75">
                  <c:v>7.6899999999999995</c:v>
                </c:pt>
                <c:pt idx="76">
                  <c:v>20.079999999999995</c:v>
                </c:pt>
                <c:pt idx="77">
                  <c:v>13.39</c:v>
                </c:pt>
                <c:pt idx="78">
                  <c:v>16.010000000000005</c:v>
                </c:pt>
                <c:pt idx="79">
                  <c:v>8.25</c:v>
                </c:pt>
                <c:pt idx="80">
                  <c:v>7.26</c:v>
                </c:pt>
                <c:pt idx="81">
                  <c:v>19.899999999999999</c:v>
                </c:pt>
                <c:pt idx="82">
                  <c:v>3.65</c:v>
                </c:pt>
                <c:pt idx="83">
                  <c:v>11.950000000000001</c:v>
                </c:pt>
                <c:pt idx="84">
                  <c:v>10.59</c:v>
                </c:pt>
                <c:pt idx="85">
                  <c:v>7.04</c:v>
                </c:pt>
                <c:pt idx="86">
                  <c:v>14.360000000000001</c:v>
                </c:pt>
                <c:pt idx="87">
                  <c:v>26.8</c:v>
                </c:pt>
                <c:pt idx="88">
                  <c:v>8.11</c:v>
                </c:pt>
                <c:pt idx="89">
                  <c:v>7.38</c:v>
                </c:pt>
                <c:pt idx="90">
                  <c:v>20.100000000000001</c:v>
                </c:pt>
                <c:pt idx="91">
                  <c:v>8.3000000000000007</c:v>
                </c:pt>
                <c:pt idx="92">
                  <c:v>26.14</c:v>
                </c:pt>
                <c:pt idx="93">
                  <c:v>15.55</c:v>
                </c:pt>
                <c:pt idx="94">
                  <c:v>18.82</c:v>
                </c:pt>
                <c:pt idx="95">
                  <c:v>17.7</c:v>
                </c:pt>
                <c:pt idx="96">
                  <c:v>9.4</c:v>
                </c:pt>
                <c:pt idx="97">
                  <c:v>26.4</c:v>
                </c:pt>
                <c:pt idx="98">
                  <c:v>12.2</c:v>
                </c:pt>
                <c:pt idx="99">
                  <c:v>14.8</c:v>
                </c:pt>
                <c:pt idx="100">
                  <c:v>2.0699999999999998</c:v>
                </c:pt>
                <c:pt idx="101">
                  <c:v>19.920000000000002</c:v>
                </c:pt>
                <c:pt idx="102">
                  <c:v>5.6099999999999994</c:v>
                </c:pt>
                <c:pt idx="103">
                  <c:v>14.08</c:v>
                </c:pt>
                <c:pt idx="104">
                  <c:v>21.36</c:v>
                </c:pt>
                <c:pt idx="105">
                  <c:v>12.44</c:v>
                </c:pt>
                <c:pt idx="106">
                  <c:v>15.12</c:v>
                </c:pt>
                <c:pt idx="107">
                  <c:v>5.21</c:v>
                </c:pt>
                <c:pt idx="108">
                  <c:v>18.510000000000005</c:v>
                </c:pt>
                <c:pt idx="109">
                  <c:v>17.29</c:v>
                </c:pt>
              </c:numCache>
            </c:numRef>
          </c:yVal>
        </c:ser>
        <c:ser>
          <c:idx val="1"/>
          <c:order val="1"/>
          <c:spPr>
            <a:ln w="1905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Sheet1!$K$3:$K$112</c:f>
              <c:numCache>
                <c:formatCode>General</c:formatCode>
                <c:ptCount val="110"/>
                <c:pt idx="0">
                  <c:v>5.2</c:v>
                </c:pt>
                <c:pt idx="1">
                  <c:v>18</c:v>
                </c:pt>
                <c:pt idx="2">
                  <c:v>25.7</c:v>
                </c:pt>
                <c:pt idx="3">
                  <c:v>15.7</c:v>
                </c:pt>
                <c:pt idx="4">
                  <c:v>15</c:v>
                </c:pt>
                <c:pt idx="5">
                  <c:v>16</c:v>
                </c:pt>
                <c:pt idx="6">
                  <c:v>26.6</c:v>
                </c:pt>
                <c:pt idx="7">
                  <c:v>13.2</c:v>
                </c:pt>
                <c:pt idx="8">
                  <c:v>4</c:v>
                </c:pt>
                <c:pt idx="9">
                  <c:v>11</c:v>
                </c:pt>
                <c:pt idx="10">
                  <c:v>17.8</c:v>
                </c:pt>
                <c:pt idx="11">
                  <c:v>22.8</c:v>
                </c:pt>
                <c:pt idx="12">
                  <c:v>3</c:v>
                </c:pt>
                <c:pt idx="13">
                  <c:v>15</c:v>
                </c:pt>
                <c:pt idx="14">
                  <c:v>9.8000000000000007</c:v>
                </c:pt>
                <c:pt idx="15">
                  <c:v>15</c:v>
                </c:pt>
                <c:pt idx="16">
                  <c:v>22.1</c:v>
                </c:pt>
                <c:pt idx="17">
                  <c:v>4</c:v>
                </c:pt>
                <c:pt idx="18">
                  <c:v>38.6</c:v>
                </c:pt>
                <c:pt idx="19">
                  <c:v>6</c:v>
                </c:pt>
                <c:pt idx="20">
                  <c:v>15.5</c:v>
                </c:pt>
                <c:pt idx="21">
                  <c:v>28.8</c:v>
                </c:pt>
                <c:pt idx="22">
                  <c:v>9.2000000000000011</c:v>
                </c:pt>
                <c:pt idx="23">
                  <c:v>25</c:v>
                </c:pt>
                <c:pt idx="24">
                  <c:v>26</c:v>
                </c:pt>
                <c:pt idx="25">
                  <c:v>25.9</c:v>
                </c:pt>
                <c:pt idx="26">
                  <c:v>4.5</c:v>
                </c:pt>
                <c:pt idx="27">
                  <c:v>22</c:v>
                </c:pt>
                <c:pt idx="28">
                  <c:v>29.1</c:v>
                </c:pt>
                <c:pt idx="29">
                  <c:v>10</c:v>
                </c:pt>
                <c:pt idx="30">
                  <c:v>34.6</c:v>
                </c:pt>
                <c:pt idx="31">
                  <c:v>55.2</c:v>
                </c:pt>
                <c:pt idx="32">
                  <c:v>26.1</c:v>
                </c:pt>
                <c:pt idx="33">
                  <c:v>37.700000000000003</c:v>
                </c:pt>
                <c:pt idx="34">
                  <c:v>12</c:v>
                </c:pt>
                <c:pt idx="35">
                  <c:v>29.6</c:v>
                </c:pt>
                <c:pt idx="36">
                  <c:v>25</c:v>
                </c:pt>
                <c:pt idx="37">
                  <c:v>38.4</c:v>
                </c:pt>
                <c:pt idx="38">
                  <c:v>4</c:v>
                </c:pt>
                <c:pt idx="39">
                  <c:v>8.4</c:v>
                </c:pt>
                <c:pt idx="40">
                  <c:v>12.6</c:v>
                </c:pt>
                <c:pt idx="41">
                  <c:v>18.399999999999999</c:v>
                </c:pt>
                <c:pt idx="42">
                  <c:v>10</c:v>
                </c:pt>
                <c:pt idx="43">
                  <c:v>22.5</c:v>
                </c:pt>
                <c:pt idx="44">
                  <c:v>17.3</c:v>
                </c:pt>
                <c:pt idx="45">
                  <c:v>10</c:v>
                </c:pt>
                <c:pt idx="46">
                  <c:v>25.4</c:v>
                </c:pt>
                <c:pt idx="47">
                  <c:v>22.3</c:v>
                </c:pt>
                <c:pt idx="48">
                  <c:v>7</c:v>
                </c:pt>
                <c:pt idx="49">
                  <c:v>23</c:v>
                </c:pt>
                <c:pt idx="50">
                  <c:v>46.8</c:v>
                </c:pt>
                <c:pt idx="51">
                  <c:v>27</c:v>
                </c:pt>
                <c:pt idx="52">
                  <c:v>28</c:v>
                </c:pt>
                <c:pt idx="53">
                  <c:v>28</c:v>
                </c:pt>
                <c:pt idx="54">
                  <c:v>25.6</c:v>
                </c:pt>
                <c:pt idx="55">
                  <c:v>26.7</c:v>
                </c:pt>
                <c:pt idx="56">
                  <c:v>19</c:v>
                </c:pt>
                <c:pt idx="57">
                  <c:v>26</c:v>
                </c:pt>
                <c:pt idx="58">
                  <c:v>9</c:v>
                </c:pt>
                <c:pt idx="59">
                  <c:v>7</c:v>
                </c:pt>
                <c:pt idx="60">
                  <c:v>16</c:v>
                </c:pt>
                <c:pt idx="61">
                  <c:v>18</c:v>
                </c:pt>
                <c:pt idx="62">
                  <c:v>5</c:v>
                </c:pt>
                <c:pt idx="63">
                  <c:v>26</c:v>
                </c:pt>
                <c:pt idx="64">
                  <c:v>10.6</c:v>
                </c:pt>
                <c:pt idx="65">
                  <c:v>27.5</c:v>
                </c:pt>
                <c:pt idx="66">
                  <c:v>18.8</c:v>
                </c:pt>
                <c:pt idx="67">
                  <c:v>10</c:v>
                </c:pt>
                <c:pt idx="68">
                  <c:v>8.2000000000000011</c:v>
                </c:pt>
                <c:pt idx="69">
                  <c:v>26</c:v>
                </c:pt>
                <c:pt idx="70">
                  <c:v>25</c:v>
                </c:pt>
                <c:pt idx="71">
                  <c:v>15</c:v>
                </c:pt>
                <c:pt idx="72">
                  <c:v>14.1</c:v>
                </c:pt>
                <c:pt idx="73">
                  <c:v>2.1</c:v>
                </c:pt>
                <c:pt idx="74">
                  <c:v>9.3000000000000007</c:v>
                </c:pt>
                <c:pt idx="75">
                  <c:v>9</c:v>
                </c:pt>
                <c:pt idx="76">
                  <c:v>21.6</c:v>
                </c:pt>
                <c:pt idx="77">
                  <c:v>22</c:v>
                </c:pt>
                <c:pt idx="78">
                  <c:v>22.5</c:v>
                </c:pt>
                <c:pt idx="79">
                  <c:v>16</c:v>
                </c:pt>
                <c:pt idx="80">
                  <c:v>9</c:v>
                </c:pt>
                <c:pt idx="81">
                  <c:v>23</c:v>
                </c:pt>
                <c:pt idx="82">
                  <c:v>7</c:v>
                </c:pt>
                <c:pt idx="83">
                  <c:v>14</c:v>
                </c:pt>
                <c:pt idx="84">
                  <c:v>19.100000000000001</c:v>
                </c:pt>
                <c:pt idx="85">
                  <c:v>8.9</c:v>
                </c:pt>
                <c:pt idx="86">
                  <c:v>17.399999999999999</c:v>
                </c:pt>
                <c:pt idx="87">
                  <c:v>30.2</c:v>
                </c:pt>
                <c:pt idx="88">
                  <c:v>16</c:v>
                </c:pt>
                <c:pt idx="89">
                  <c:v>9.1</c:v>
                </c:pt>
                <c:pt idx="90">
                  <c:v>22.5</c:v>
                </c:pt>
                <c:pt idx="91">
                  <c:v>12</c:v>
                </c:pt>
                <c:pt idx="92">
                  <c:v>32</c:v>
                </c:pt>
                <c:pt idx="93">
                  <c:v>17.5</c:v>
                </c:pt>
                <c:pt idx="94">
                  <c:v>25</c:v>
                </c:pt>
                <c:pt idx="95">
                  <c:v>25</c:v>
                </c:pt>
                <c:pt idx="96">
                  <c:v>15</c:v>
                </c:pt>
                <c:pt idx="97">
                  <c:v>32.800000000000011</c:v>
                </c:pt>
                <c:pt idx="98">
                  <c:v>14.9</c:v>
                </c:pt>
                <c:pt idx="99">
                  <c:v>17.5</c:v>
                </c:pt>
                <c:pt idx="100">
                  <c:v>2</c:v>
                </c:pt>
                <c:pt idx="101">
                  <c:v>25</c:v>
                </c:pt>
                <c:pt idx="102">
                  <c:v>6</c:v>
                </c:pt>
                <c:pt idx="103">
                  <c:v>15.9</c:v>
                </c:pt>
                <c:pt idx="104">
                  <c:v>23</c:v>
                </c:pt>
                <c:pt idx="105">
                  <c:v>17.600000000000001</c:v>
                </c:pt>
                <c:pt idx="106">
                  <c:v>23</c:v>
                </c:pt>
                <c:pt idx="107">
                  <c:v>7.2</c:v>
                </c:pt>
                <c:pt idx="108">
                  <c:v>24.9</c:v>
                </c:pt>
                <c:pt idx="109">
                  <c:v>21</c:v>
                </c:pt>
              </c:numCache>
            </c:numRef>
          </c:xVal>
          <c:yVal>
            <c:numRef>
              <c:f>Sheet1!$K$3:$K$112</c:f>
              <c:numCache>
                <c:formatCode>General</c:formatCode>
                <c:ptCount val="110"/>
                <c:pt idx="0">
                  <c:v>5.2</c:v>
                </c:pt>
                <c:pt idx="1">
                  <c:v>18</c:v>
                </c:pt>
                <c:pt idx="2">
                  <c:v>25.7</c:v>
                </c:pt>
                <c:pt idx="3">
                  <c:v>15.7</c:v>
                </c:pt>
                <c:pt idx="4">
                  <c:v>15</c:v>
                </c:pt>
                <c:pt idx="5">
                  <c:v>16</c:v>
                </c:pt>
                <c:pt idx="6">
                  <c:v>26.6</c:v>
                </c:pt>
                <c:pt idx="7">
                  <c:v>13.2</c:v>
                </c:pt>
                <c:pt idx="8">
                  <c:v>4</c:v>
                </c:pt>
                <c:pt idx="9">
                  <c:v>11</c:v>
                </c:pt>
                <c:pt idx="10">
                  <c:v>17.8</c:v>
                </c:pt>
                <c:pt idx="11">
                  <c:v>22.8</c:v>
                </c:pt>
                <c:pt idx="12">
                  <c:v>3</c:v>
                </c:pt>
                <c:pt idx="13">
                  <c:v>15</c:v>
                </c:pt>
                <c:pt idx="14">
                  <c:v>9.8000000000000007</c:v>
                </c:pt>
                <c:pt idx="15">
                  <c:v>15</c:v>
                </c:pt>
                <c:pt idx="16">
                  <c:v>22.1</c:v>
                </c:pt>
                <c:pt idx="17">
                  <c:v>4</c:v>
                </c:pt>
                <c:pt idx="18">
                  <c:v>38.6</c:v>
                </c:pt>
                <c:pt idx="19">
                  <c:v>6</c:v>
                </c:pt>
                <c:pt idx="20">
                  <c:v>15.5</c:v>
                </c:pt>
                <c:pt idx="21">
                  <c:v>28.8</c:v>
                </c:pt>
                <c:pt idx="22">
                  <c:v>9.2000000000000011</c:v>
                </c:pt>
                <c:pt idx="23">
                  <c:v>25</c:v>
                </c:pt>
                <c:pt idx="24">
                  <c:v>26</c:v>
                </c:pt>
                <c:pt idx="25">
                  <c:v>25.9</c:v>
                </c:pt>
                <c:pt idx="26">
                  <c:v>4.5</c:v>
                </c:pt>
                <c:pt idx="27">
                  <c:v>22</c:v>
                </c:pt>
                <c:pt idx="28">
                  <c:v>29.1</c:v>
                </c:pt>
                <c:pt idx="29">
                  <c:v>10</c:v>
                </c:pt>
                <c:pt idx="30">
                  <c:v>34.6</c:v>
                </c:pt>
                <c:pt idx="31">
                  <c:v>55.2</c:v>
                </c:pt>
                <c:pt idx="32">
                  <c:v>26.1</c:v>
                </c:pt>
                <c:pt idx="33">
                  <c:v>37.700000000000003</c:v>
                </c:pt>
                <c:pt idx="34">
                  <c:v>12</c:v>
                </c:pt>
                <c:pt idx="35">
                  <c:v>29.6</c:v>
                </c:pt>
                <c:pt idx="36">
                  <c:v>25</c:v>
                </c:pt>
                <c:pt idx="37">
                  <c:v>38.4</c:v>
                </c:pt>
                <c:pt idx="38">
                  <c:v>4</c:v>
                </c:pt>
                <c:pt idx="39">
                  <c:v>8.4</c:v>
                </c:pt>
                <c:pt idx="40">
                  <c:v>12.6</c:v>
                </c:pt>
                <c:pt idx="41">
                  <c:v>18.399999999999999</c:v>
                </c:pt>
                <c:pt idx="42">
                  <c:v>10</c:v>
                </c:pt>
                <c:pt idx="43">
                  <c:v>22.5</c:v>
                </c:pt>
                <c:pt idx="44">
                  <c:v>17.3</c:v>
                </c:pt>
                <c:pt idx="45">
                  <c:v>10</c:v>
                </c:pt>
                <c:pt idx="46">
                  <c:v>25.4</c:v>
                </c:pt>
                <c:pt idx="47">
                  <c:v>22.3</c:v>
                </c:pt>
                <c:pt idx="48">
                  <c:v>7</c:v>
                </c:pt>
                <c:pt idx="49">
                  <c:v>23</c:v>
                </c:pt>
                <c:pt idx="50">
                  <c:v>46.8</c:v>
                </c:pt>
                <c:pt idx="51">
                  <c:v>27</c:v>
                </c:pt>
                <c:pt idx="52">
                  <c:v>28</c:v>
                </c:pt>
                <c:pt idx="53">
                  <c:v>28</c:v>
                </c:pt>
                <c:pt idx="54">
                  <c:v>25.6</c:v>
                </c:pt>
                <c:pt idx="55">
                  <c:v>26.7</c:v>
                </c:pt>
                <c:pt idx="56">
                  <c:v>19</c:v>
                </c:pt>
                <c:pt idx="57">
                  <c:v>26</c:v>
                </c:pt>
                <c:pt idx="58">
                  <c:v>9</c:v>
                </c:pt>
                <c:pt idx="59">
                  <c:v>7</c:v>
                </c:pt>
                <c:pt idx="60">
                  <c:v>16</c:v>
                </c:pt>
                <c:pt idx="61">
                  <c:v>18</c:v>
                </c:pt>
                <c:pt idx="62">
                  <c:v>5</c:v>
                </c:pt>
                <c:pt idx="63">
                  <c:v>26</c:v>
                </c:pt>
                <c:pt idx="64">
                  <c:v>10.6</c:v>
                </c:pt>
                <c:pt idx="65">
                  <c:v>27.5</c:v>
                </c:pt>
                <c:pt idx="66">
                  <c:v>18.8</c:v>
                </c:pt>
                <c:pt idx="67">
                  <c:v>10</c:v>
                </c:pt>
                <c:pt idx="68">
                  <c:v>8.2000000000000011</c:v>
                </c:pt>
                <c:pt idx="69">
                  <c:v>26</c:v>
                </c:pt>
                <c:pt idx="70">
                  <c:v>25</c:v>
                </c:pt>
                <c:pt idx="71">
                  <c:v>15</c:v>
                </c:pt>
                <c:pt idx="72">
                  <c:v>14.1</c:v>
                </c:pt>
                <c:pt idx="73">
                  <c:v>2.1</c:v>
                </c:pt>
                <c:pt idx="74">
                  <c:v>9.3000000000000007</c:v>
                </c:pt>
                <c:pt idx="75">
                  <c:v>9</c:v>
                </c:pt>
                <c:pt idx="76">
                  <c:v>21.6</c:v>
                </c:pt>
                <c:pt idx="77">
                  <c:v>22</c:v>
                </c:pt>
                <c:pt idx="78">
                  <c:v>22.5</c:v>
                </c:pt>
                <c:pt idx="79">
                  <c:v>16</c:v>
                </c:pt>
                <c:pt idx="80">
                  <c:v>9</c:v>
                </c:pt>
                <c:pt idx="81">
                  <c:v>23</c:v>
                </c:pt>
                <c:pt idx="82">
                  <c:v>7</c:v>
                </c:pt>
                <c:pt idx="83">
                  <c:v>14</c:v>
                </c:pt>
                <c:pt idx="84">
                  <c:v>19.100000000000001</c:v>
                </c:pt>
                <c:pt idx="85">
                  <c:v>8.9</c:v>
                </c:pt>
                <c:pt idx="86">
                  <c:v>17.399999999999999</c:v>
                </c:pt>
                <c:pt idx="87">
                  <c:v>30.2</c:v>
                </c:pt>
                <c:pt idx="88">
                  <c:v>16</c:v>
                </c:pt>
                <c:pt idx="89">
                  <c:v>9.1</c:v>
                </c:pt>
                <c:pt idx="90">
                  <c:v>22.5</c:v>
                </c:pt>
                <c:pt idx="91">
                  <c:v>12</c:v>
                </c:pt>
                <c:pt idx="92">
                  <c:v>32</c:v>
                </c:pt>
                <c:pt idx="93">
                  <c:v>17.5</c:v>
                </c:pt>
                <c:pt idx="94">
                  <c:v>25</c:v>
                </c:pt>
                <c:pt idx="95">
                  <c:v>25</c:v>
                </c:pt>
                <c:pt idx="96">
                  <c:v>15</c:v>
                </c:pt>
                <c:pt idx="97">
                  <c:v>32.800000000000011</c:v>
                </c:pt>
                <c:pt idx="98">
                  <c:v>14.9</c:v>
                </c:pt>
                <c:pt idx="99">
                  <c:v>17.5</c:v>
                </c:pt>
                <c:pt idx="100">
                  <c:v>2</c:v>
                </c:pt>
                <c:pt idx="101">
                  <c:v>25</c:v>
                </c:pt>
                <c:pt idx="102">
                  <c:v>6</c:v>
                </c:pt>
                <c:pt idx="103">
                  <c:v>15.9</c:v>
                </c:pt>
                <c:pt idx="104">
                  <c:v>23</c:v>
                </c:pt>
                <c:pt idx="105">
                  <c:v>17.600000000000001</c:v>
                </c:pt>
                <c:pt idx="106">
                  <c:v>23</c:v>
                </c:pt>
                <c:pt idx="107">
                  <c:v>7.2</c:v>
                </c:pt>
                <c:pt idx="108">
                  <c:v>24.9</c:v>
                </c:pt>
                <c:pt idx="109">
                  <c:v>21</c:v>
                </c:pt>
              </c:numCache>
            </c:numRef>
          </c:yVal>
        </c:ser>
        <c:dLbls/>
        <c:axId val="148205952"/>
        <c:axId val="148207872"/>
      </c:scatterChart>
      <c:valAx>
        <c:axId val="148205952"/>
        <c:scaling>
          <c:orientation val="minMax"/>
          <c:max val="6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% Clay, NAPT median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8207872"/>
        <c:crosses val="autoZero"/>
        <c:crossBetween val="midCat"/>
        <c:majorUnit val="10"/>
      </c:valAx>
      <c:valAx>
        <c:axId val="148207872"/>
        <c:scaling>
          <c:orientation val="minMax"/>
          <c:max val="60"/>
        </c:scaling>
        <c:axPos val="l"/>
        <c:majorGridlines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% Clay, micropipette method</a:t>
                </a:r>
              </a:p>
            </c:rich>
          </c:tx>
          <c:layout>
            <c:manualLayout>
              <c:xMode val="edge"/>
              <c:yMode val="edge"/>
              <c:x val="1.2585400934915503E-2"/>
              <c:y val="0.14997305336832897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8205952"/>
        <c:crosses val="autoZero"/>
        <c:crossBetween val="midCat"/>
      </c:valAx>
      <c:spPr>
        <a:ln w="19050">
          <a:solidFill>
            <a:prstClr val="black"/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8391488563929518"/>
          <c:y val="3.2577815977228211E-2"/>
          <c:w val="0.66820434945631801"/>
          <c:h val="0.8316924512957008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Sheet1!$I$3:$I$155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Sheet1!$AK$3:$AK$155</c:f>
              <c:numCache>
                <c:formatCode>0.000</c:formatCode>
                <c:ptCount val="153"/>
                <c:pt idx="0">
                  <c:v>1.0864197530864199</c:v>
                </c:pt>
                <c:pt idx="1">
                  <c:v>0.2139917695473251</c:v>
                </c:pt>
                <c:pt idx="2">
                  <c:v>0.17283950617283941</c:v>
                </c:pt>
                <c:pt idx="3">
                  <c:v>2.0905349794238663</c:v>
                </c:pt>
                <c:pt idx="4">
                  <c:v>0.32921810699588472</c:v>
                </c:pt>
                <c:pt idx="5">
                  <c:v>9.876543209876569E-2</c:v>
                </c:pt>
                <c:pt idx="6">
                  <c:v>0.15637860082304533</c:v>
                </c:pt>
                <c:pt idx="7">
                  <c:v>0.50205761316872455</c:v>
                </c:pt>
                <c:pt idx="8">
                  <c:v>0.32098765432098736</c:v>
                </c:pt>
                <c:pt idx="9">
                  <c:v>3.5884773662551432</c:v>
                </c:pt>
                <c:pt idx="10">
                  <c:v>0.10699588477366254</c:v>
                </c:pt>
                <c:pt idx="11">
                  <c:v>0.15637860082304569</c:v>
                </c:pt>
                <c:pt idx="12">
                  <c:v>0.97942386831275696</c:v>
                </c:pt>
                <c:pt idx="13">
                  <c:v>0.23868312757201604</c:v>
                </c:pt>
                <c:pt idx="14">
                  <c:v>8.2304526748970853E-3</c:v>
                </c:pt>
                <c:pt idx="15">
                  <c:v>0.39506172839506182</c:v>
                </c:pt>
                <c:pt idx="16">
                  <c:v>5.7613168724278907E-2</c:v>
                </c:pt>
                <c:pt idx="17">
                  <c:v>0.10699588477366274</c:v>
                </c:pt>
                <c:pt idx="18">
                  <c:v>0.11522633744855962</c:v>
                </c:pt>
                <c:pt idx="19">
                  <c:v>1.8847736625514404</c:v>
                </c:pt>
                <c:pt idx="20">
                  <c:v>0.34567901234567905</c:v>
                </c:pt>
                <c:pt idx="21">
                  <c:v>0.43621399176954789</c:v>
                </c:pt>
                <c:pt idx="22">
                  <c:v>0.22222222222222235</c:v>
                </c:pt>
                <c:pt idx="23">
                  <c:v>0.10699588477366274</c:v>
                </c:pt>
                <c:pt idx="24">
                  <c:v>0.43621399176954745</c:v>
                </c:pt>
                <c:pt idx="25">
                  <c:v>5.3497942386831276</c:v>
                </c:pt>
                <c:pt idx="26">
                  <c:v>3.2921810699588466E-2</c:v>
                </c:pt>
                <c:pt idx="27">
                  <c:v>5.7613168724279795E-2</c:v>
                </c:pt>
                <c:pt idx="28">
                  <c:v>6.5843621399177113E-2</c:v>
                </c:pt>
                <c:pt idx="29">
                  <c:v>9.8765432098765454E-2</c:v>
                </c:pt>
                <c:pt idx="30">
                  <c:v>9.8765432098765454E-2</c:v>
                </c:pt>
                <c:pt idx="31">
                  <c:v>0.46913580246913517</c:v>
                </c:pt>
                <c:pt idx="32">
                  <c:v>0.22222222222222276</c:v>
                </c:pt>
                <c:pt idx="33">
                  <c:v>5.7613168724279795E-2</c:v>
                </c:pt>
                <c:pt idx="34">
                  <c:v>0.14814814814814795</c:v>
                </c:pt>
                <c:pt idx="35">
                  <c:v>0.92181069958847739</c:v>
                </c:pt>
                <c:pt idx="36">
                  <c:v>0.20576131687242824</c:v>
                </c:pt>
                <c:pt idx="37">
                  <c:v>0.74897119341563789</c:v>
                </c:pt>
                <c:pt idx="38">
                  <c:v>0.11522633744855985</c:v>
                </c:pt>
                <c:pt idx="39">
                  <c:v>7.407407407407407E-2</c:v>
                </c:pt>
                <c:pt idx="40">
                  <c:v>6.5843621399176933E-2</c:v>
                </c:pt>
                <c:pt idx="41">
                  <c:v>0.66666666666666707</c:v>
                </c:pt>
                <c:pt idx="42">
                  <c:v>3.9341563786008233</c:v>
                </c:pt>
                <c:pt idx="43">
                  <c:v>0.73251028806584406</c:v>
                </c:pt>
                <c:pt idx="44">
                  <c:v>0.46913580246913561</c:v>
                </c:pt>
                <c:pt idx="45">
                  <c:v>0.69135802469135776</c:v>
                </c:pt>
                <c:pt idx="46">
                  <c:v>1.4156378600823041</c:v>
                </c:pt>
                <c:pt idx="47">
                  <c:v>0.38683127572016457</c:v>
                </c:pt>
                <c:pt idx="48">
                  <c:v>7.407407407407407E-2</c:v>
                </c:pt>
                <c:pt idx="49">
                  <c:v>8.2304526748971207E-2</c:v>
                </c:pt>
                <c:pt idx="50">
                  <c:v>0.20576131687242777</c:v>
                </c:pt>
                <c:pt idx="51">
                  <c:v>7.4074074074074403E-2</c:v>
                </c:pt>
                <c:pt idx="52">
                  <c:v>0.17283950617283941</c:v>
                </c:pt>
                <c:pt idx="53">
                  <c:v>0.79012345679012441</c:v>
                </c:pt>
                <c:pt idx="54">
                  <c:v>0.43621399176954789</c:v>
                </c:pt>
                <c:pt idx="55">
                  <c:v>8.0658436213991769E-2</c:v>
                </c:pt>
                <c:pt idx="56">
                  <c:v>1.1851851851851842</c:v>
                </c:pt>
                <c:pt idx="57">
                  <c:v>0.37860082304526765</c:v>
                </c:pt>
                <c:pt idx="58">
                  <c:v>9.8765432098765343E-2</c:v>
                </c:pt>
                <c:pt idx="59">
                  <c:v>0.96296296296296258</c:v>
                </c:pt>
                <c:pt idx="60">
                  <c:v>1.2263374485596701</c:v>
                </c:pt>
                <c:pt idx="61">
                  <c:v>0.55967078189300334</c:v>
                </c:pt>
                <c:pt idx="62">
                  <c:v>6.5843621399177057E-2</c:v>
                </c:pt>
                <c:pt idx="63">
                  <c:v>7.4074074074074403E-2</c:v>
                </c:pt>
                <c:pt idx="64">
                  <c:v>0.39506172839506226</c:v>
                </c:pt>
                <c:pt idx="65">
                  <c:v>1.4156378600823052</c:v>
                </c:pt>
                <c:pt idx="66">
                  <c:v>0.2633744855967079</c:v>
                </c:pt>
                <c:pt idx="67">
                  <c:v>3.2921810699588334E-2</c:v>
                </c:pt>
                <c:pt idx="68">
                  <c:v>0.11522633744855962</c:v>
                </c:pt>
                <c:pt idx="69">
                  <c:v>0.11522633744855985</c:v>
                </c:pt>
                <c:pt idx="70">
                  <c:v>0.92181069958847828</c:v>
                </c:pt>
                <c:pt idx="71">
                  <c:v>0.10699588477366263</c:v>
                </c:pt>
                <c:pt idx="72">
                  <c:v>-8.2304526748968598E-3</c:v>
                </c:pt>
                <c:pt idx="73">
                  <c:v>0.29629629629629628</c:v>
                </c:pt>
                <c:pt idx="74">
                  <c:v>9.0534979423868359E-2</c:v>
                </c:pt>
                <c:pt idx="75">
                  <c:v>5.0041152263374462</c:v>
                </c:pt>
                <c:pt idx="76">
                  <c:v>0.13991769547325109</c:v>
                </c:pt>
                <c:pt idx="77">
                  <c:v>2.4691358024691249E-2</c:v>
                </c:pt>
                <c:pt idx="78">
                  <c:v>0.41152263374485598</c:v>
                </c:pt>
                <c:pt idx="79">
                  <c:v>0.21399176954732529</c:v>
                </c:pt>
                <c:pt idx="80">
                  <c:v>0.47736625514403214</c:v>
                </c:pt>
                <c:pt idx="81">
                  <c:v>1.6460905349794278E-2</c:v>
                </c:pt>
                <c:pt idx="82">
                  <c:v>4.9382716049382505E-2</c:v>
                </c:pt>
                <c:pt idx="83">
                  <c:v>-4.1152263374485624E-2</c:v>
                </c:pt>
                <c:pt idx="84">
                  <c:v>0.16460905349794241</c:v>
                </c:pt>
                <c:pt idx="85">
                  <c:v>1.2510288065843636</c:v>
                </c:pt>
                <c:pt idx="86">
                  <c:v>5.6954732510288046</c:v>
                </c:pt>
                <c:pt idx="87">
                  <c:v>9.8765432098765454E-2</c:v>
                </c:pt>
                <c:pt idx="88">
                  <c:v>1.5967078189300423</c:v>
                </c:pt>
                <c:pt idx="89">
                  <c:v>-8.2304526748973074E-3</c:v>
                </c:pt>
                <c:pt idx="90">
                  <c:v>0.99588477366255168</c:v>
                </c:pt>
                <c:pt idx="91">
                  <c:v>0.29629629629629628</c:v>
                </c:pt>
                <c:pt idx="92">
                  <c:v>8.2304526748971391E-3</c:v>
                </c:pt>
                <c:pt idx="93">
                  <c:v>0.17283950617283952</c:v>
                </c:pt>
                <c:pt idx="94">
                  <c:v>1.2263374485596708</c:v>
                </c:pt>
                <c:pt idx="95">
                  <c:v>0.1893004115226336</c:v>
                </c:pt>
                <c:pt idx="96">
                  <c:v>3.9506172839506186E-2</c:v>
                </c:pt>
                <c:pt idx="97">
                  <c:v>0.61728395061728381</c:v>
                </c:pt>
                <c:pt idx="98">
                  <c:v>0.83950617283950635</c:v>
                </c:pt>
                <c:pt idx="99">
                  <c:v>8.2304526748973074E-3</c:v>
                </c:pt>
                <c:pt idx="100">
                  <c:v>7.8189300411522666E-2</c:v>
                </c:pt>
                <c:pt idx="101">
                  <c:v>0.91358024691357997</c:v>
                </c:pt>
                <c:pt idx="102">
                  <c:v>0.11522633744855962</c:v>
                </c:pt>
                <c:pt idx="103">
                  <c:v>1.2592592592592584</c:v>
                </c:pt>
                <c:pt idx="104">
                  <c:v>0.34567901234567888</c:v>
                </c:pt>
                <c:pt idx="105">
                  <c:v>9.0534979423868359E-2</c:v>
                </c:pt>
                <c:pt idx="106">
                  <c:v>0.35390946502057591</c:v>
                </c:pt>
                <c:pt idx="107">
                  <c:v>0.41975308641975295</c:v>
                </c:pt>
                <c:pt idx="108">
                  <c:v>0.84773662551440365</c:v>
                </c:pt>
                <c:pt idx="109">
                  <c:v>1.6460905349794389E-2</c:v>
                </c:pt>
                <c:pt idx="110">
                  <c:v>0.32098765432098736</c:v>
                </c:pt>
                <c:pt idx="111">
                  <c:v>0.16460905349794211</c:v>
                </c:pt>
                <c:pt idx="112">
                  <c:v>0.37037037037037041</c:v>
                </c:pt>
                <c:pt idx="113">
                  <c:v>0.53497942386831332</c:v>
                </c:pt>
                <c:pt idx="114">
                  <c:v>-0.1893004115226336</c:v>
                </c:pt>
                <c:pt idx="115">
                  <c:v>0.15637860082304522</c:v>
                </c:pt>
                <c:pt idx="116">
                  <c:v>0.64197530864197572</c:v>
                </c:pt>
                <c:pt idx="117">
                  <c:v>1.6460905349794167E-2</c:v>
                </c:pt>
                <c:pt idx="118">
                  <c:v>0.23868312757201648</c:v>
                </c:pt>
                <c:pt idx="119">
                  <c:v>0.41152263374485598</c:v>
                </c:pt>
                <c:pt idx="120">
                  <c:v>1.1028806584362141</c:v>
                </c:pt>
                <c:pt idx="121">
                  <c:v>0.41975308641975317</c:v>
                </c:pt>
                <c:pt idx="122">
                  <c:v>0.65020576131687202</c:v>
                </c:pt>
                <c:pt idx="123">
                  <c:v>0.27983539094650189</c:v>
                </c:pt>
                <c:pt idx="124">
                  <c:v>2.0987654320987641</c:v>
                </c:pt>
                <c:pt idx="125">
                  <c:v>0.10699588477366274</c:v>
                </c:pt>
                <c:pt idx="126">
                  <c:v>1.0041152263374484</c:v>
                </c:pt>
                <c:pt idx="127">
                  <c:v>0.27983539094650167</c:v>
                </c:pt>
                <c:pt idx="128">
                  <c:v>0.65843621399177021</c:v>
                </c:pt>
                <c:pt idx="129">
                  <c:v>0.11522633744855962</c:v>
                </c:pt>
                <c:pt idx="130">
                  <c:v>0.89711934156378537</c:v>
                </c:pt>
                <c:pt idx="131">
                  <c:v>0.10699588477366263</c:v>
                </c:pt>
                <c:pt idx="132">
                  <c:v>0.65020576131687247</c:v>
                </c:pt>
                <c:pt idx="133">
                  <c:v>9.4650205761317024E-2</c:v>
                </c:pt>
                <c:pt idx="134">
                  <c:v>1.4979423868312758</c:v>
                </c:pt>
                <c:pt idx="135">
                  <c:v>0.49382716049382724</c:v>
                </c:pt>
                <c:pt idx="136">
                  <c:v>0.70781893004115215</c:v>
                </c:pt>
                <c:pt idx="137">
                  <c:v>0.59259259259259267</c:v>
                </c:pt>
                <c:pt idx="138">
                  <c:v>5.1028806584362249E-2</c:v>
                </c:pt>
                <c:pt idx="139">
                  <c:v>0.74074074074074092</c:v>
                </c:pt>
                <c:pt idx="140">
                  <c:v>2.1893004115226344</c:v>
                </c:pt>
                <c:pt idx="141">
                  <c:v>4.938271604938279E-2</c:v>
                </c:pt>
                <c:pt idx="142">
                  <c:v>0.24691358024691382</c:v>
                </c:pt>
                <c:pt idx="143">
                  <c:v>1.3580246913580247</c:v>
                </c:pt>
                <c:pt idx="144">
                  <c:v>8.2304526748971249E-2</c:v>
                </c:pt>
                <c:pt idx="145">
                  <c:v>0.625514403292181</c:v>
                </c:pt>
                <c:pt idx="146">
                  <c:v>0.61728395061728403</c:v>
                </c:pt>
                <c:pt idx="147">
                  <c:v>0.15637860082304522</c:v>
                </c:pt>
                <c:pt idx="148">
                  <c:v>0.13168724279835375</c:v>
                </c:pt>
                <c:pt idx="149">
                  <c:v>0.23868312757201604</c:v>
                </c:pt>
                <c:pt idx="150">
                  <c:v>0.37860082304526721</c:v>
                </c:pt>
                <c:pt idx="151">
                  <c:v>0.60905349794238672</c:v>
                </c:pt>
                <c:pt idx="152">
                  <c:v>0.4279835390946502</c:v>
                </c:pt>
              </c:numCache>
            </c:numRef>
          </c:yVal>
        </c:ser>
        <c:dLbls/>
        <c:axId val="135955200"/>
        <c:axId val="135957120"/>
      </c:scatterChart>
      <c:valAx>
        <c:axId val="135955200"/>
        <c:scaling>
          <c:orientation val="minMax"/>
          <c:max val="9"/>
          <c:min val="4"/>
        </c:scaling>
        <c:axPos val="b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1:1 soil pH</a:t>
                </a:r>
              </a:p>
            </c:rich>
          </c:tx>
        </c:title>
        <c:numFmt formatCode="0" sourceLinked="0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957120"/>
        <c:crossesAt val="-1"/>
        <c:crossBetween val="midCat"/>
        <c:majorUnit val="1"/>
      </c:valAx>
      <c:valAx>
        <c:axId val="135957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 smtClean="0"/>
                  <a:t>M3 Mg </a:t>
                </a:r>
                <a:r>
                  <a:rPr lang="en-US" sz="1800" b="1" dirty="0"/>
                  <a:t>- </a:t>
                </a:r>
                <a:r>
                  <a:rPr lang="en-US" sz="1800" b="1" dirty="0" err="1"/>
                  <a:t>AmmAcc</a:t>
                </a:r>
                <a:r>
                  <a:rPr lang="en-US" sz="1800" b="1" dirty="0"/>
                  <a:t> Mg</a:t>
                </a:r>
              </a:p>
            </c:rich>
          </c:tx>
          <c:layout>
            <c:manualLayout>
              <c:xMode val="edge"/>
              <c:yMode val="edge"/>
              <c:x val="1.6065991751031121E-2"/>
              <c:y val="0.24281496062992128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955200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3243278363867096"/>
          <c:y val="3.2577815977228211E-2"/>
          <c:w val="0.61653642997563662"/>
          <c:h val="0.8316924512957008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3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Sheet1!$I$3:$I$155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Sheet1!$AL$3:$AL$155</c:f>
              <c:numCache>
                <c:formatCode>0.000</c:formatCode>
                <c:ptCount val="153"/>
                <c:pt idx="0">
                  <c:v>0.1560102301790281</c:v>
                </c:pt>
                <c:pt idx="1">
                  <c:v>3.3248081841432235E-2</c:v>
                </c:pt>
                <c:pt idx="2">
                  <c:v>2.0460358056265979E-2</c:v>
                </c:pt>
                <c:pt idx="3">
                  <c:v>0.30434782608695615</c:v>
                </c:pt>
                <c:pt idx="4">
                  <c:v>4.6035805626598141E-2</c:v>
                </c:pt>
                <c:pt idx="5">
                  <c:v>1.023017902813295E-2</c:v>
                </c:pt>
                <c:pt idx="6">
                  <c:v>-1.023017902813295E-2</c:v>
                </c:pt>
                <c:pt idx="7">
                  <c:v>6.13810741687979E-2</c:v>
                </c:pt>
                <c:pt idx="8">
                  <c:v>0</c:v>
                </c:pt>
                <c:pt idx="9">
                  <c:v>0.23017902813299251</c:v>
                </c:pt>
                <c:pt idx="10">
                  <c:v>2.5575447570332484E-2</c:v>
                </c:pt>
                <c:pt idx="11">
                  <c:v>1.5345268542199531E-2</c:v>
                </c:pt>
                <c:pt idx="12">
                  <c:v>1.7902813299232719E-2</c:v>
                </c:pt>
                <c:pt idx="13">
                  <c:v>8.1841432225064029E-2</c:v>
                </c:pt>
                <c:pt idx="14">
                  <c:v>-5.1150895140664168E-3</c:v>
                </c:pt>
                <c:pt idx="15">
                  <c:v>3.8363171355498771E-2</c:v>
                </c:pt>
                <c:pt idx="16">
                  <c:v>-2.0460358056266007E-2</c:v>
                </c:pt>
                <c:pt idx="17">
                  <c:v>1.7902813299232771E-2</c:v>
                </c:pt>
                <c:pt idx="18">
                  <c:v>8.6956521739130516E-2</c:v>
                </c:pt>
                <c:pt idx="19">
                  <c:v>-2.557544757033404E-3</c:v>
                </c:pt>
                <c:pt idx="20">
                  <c:v>7.1611253196930957E-2</c:v>
                </c:pt>
                <c:pt idx="21">
                  <c:v>5.1150895140665176E-2</c:v>
                </c:pt>
                <c:pt idx="22">
                  <c:v>2.0460358056265896E-2</c:v>
                </c:pt>
                <c:pt idx="23">
                  <c:v>-1.5345268542199531E-2</c:v>
                </c:pt>
                <c:pt idx="24">
                  <c:v>7.9283887468030625E-2</c:v>
                </c:pt>
                <c:pt idx="25">
                  <c:v>-1.7902813299232746E-2</c:v>
                </c:pt>
                <c:pt idx="26">
                  <c:v>7.6726342710997505E-3</c:v>
                </c:pt>
                <c:pt idx="27">
                  <c:v>7.1611253196930957E-2</c:v>
                </c:pt>
                <c:pt idx="28">
                  <c:v>1.5345268542199475E-2</c:v>
                </c:pt>
                <c:pt idx="29">
                  <c:v>5.3708439897698274E-2</c:v>
                </c:pt>
                <c:pt idx="30">
                  <c:v>1.0230179028132979E-2</c:v>
                </c:pt>
                <c:pt idx="31">
                  <c:v>3.0690537084398953E-2</c:v>
                </c:pt>
                <c:pt idx="32">
                  <c:v>2.3017902813299299E-2</c:v>
                </c:pt>
                <c:pt idx="33">
                  <c:v>3.580562659846543E-2</c:v>
                </c:pt>
                <c:pt idx="34">
                  <c:v>-5.1150895140663621E-3</c:v>
                </c:pt>
                <c:pt idx="35">
                  <c:v>1.2787723785165907E-2</c:v>
                </c:pt>
                <c:pt idx="36">
                  <c:v>2.8132992327365661E-2</c:v>
                </c:pt>
                <c:pt idx="37">
                  <c:v>0.16879795396419442</c:v>
                </c:pt>
                <c:pt idx="38">
                  <c:v>1.0230179028133061E-2</c:v>
                </c:pt>
                <c:pt idx="39">
                  <c:v>2.5575447570332374E-3</c:v>
                </c:pt>
                <c:pt idx="40">
                  <c:v>9.9744245524296754E-2</c:v>
                </c:pt>
                <c:pt idx="41">
                  <c:v>5.8823529411764719E-2</c:v>
                </c:pt>
                <c:pt idx="42">
                  <c:v>1.0230179028132991E-2</c:v>
                </c:pt>
                <c:pt idx="43">
                  <c:v>5.115089514066494E-2</c:v>
                </c:pt>
                <c:pt idx="44">
                  <c:v>2.0460358056266007E-2</c:v>
                </c:pt>
                <c:pt idx="45">
                  <c:v>9.4629156010230156E-2</c:v>
                </c:pt>
                <c:pt idx="46">
                  <c:v>-5.3708439897698274E-2</c:v>
                </c:pt>
                <c:pt idx="47">
                  <c:v>8.6956521739130391E-2</c:v>
                </c:pt>
                <c:pt idx="48">
                  <c:v>1.5345268542199475E-2</c:v>
                </c:pt>
                <c:pt idx="49">
                  <c:v>5.115089514066494E-2</c:v>
                </c:pt>
                <c:pt idx="50">
                  <c:v>2.0460358056266007E-2</c:v>
                </c:pt>
                <c:pt idx="51">
                  <c:v>-1.5345268542199531E-2</c:v>
                </c:pt>
                <c:pt idx="52">
                  <c:v>2.5575447570332484E-2</c:v>
                </c:pt>
                <c:pt idx="53">
                  <c:v>6.1381074168798122E-2</c:v>
                </c:pt>
                <c:pt idx="54">
                  <c:v>8.4398976982097224E-2</c:v>
                </c:pt>
                <c:pt idx="55">
                  <c:v>2.3017902813299219E-2</c:v>
                </c:pt>
                <c:pt idx="56">
                  <c:v>1.7902813299232719E-2</c:v>
                </c:pt>
                <c:pt idx="57">
                  <c:v>1.5345268542199475E-2</c:v>
                </c:pt>
                <c:pt idx="58">
                  <c:v>2.3017902813299081E-2</c:v>
                </c:pt>
                <c:pt idx="59">
                  <c:v>5.3708439897698149E-2</c:v>
                </c:pt>
                <c:pt idx="60">
                  <c:v>5.1150895140665398E-2</c:v>
                </c:pt>
                <c:pt idx="61">
                  <c:v>2.5575447570332484E-2</c:v>
                </c:pt>
                <c:pt idx="62">
                  <c:v>6.1381074168798011E-2</c:v>
                </c:pt>
                <c:pt idx="63">
                  <c:v>1.2787723785166351E-2</c:v>
                </c:pt>
                <c:pt idx="64">
                  <c:v>2.5575447570332702E-2</c:v>
                </c:pt>
                <c:pt idx="65">
                  <c:v>2.8132992327365439E-2</c:v>
                </c:pt>
                <c:pt idx="66">
                  <c:v>7.6726342710997417E-2</c:v>
                </c:pt>
                <c:pt idx="67">
                  <c:v>-3.3248081841432235E-2</c:v>
                </c:pt>
                <c:pt idx="68">
                  <c:v>-5.1150895140665009E-3</c:v>
                </c:pt>
                <c:pt idx="69">
                  <c:v>0</c:v>
                </c:pt>
                <c:pt idx="70">
                  <c:v>2.0460358056265896E-2</c:v>
                </c:pt>
                <c:pt idx="71">
                  <c:v>3.580562659846543E-2</c:v>
                </c:pt>
                <c:pt idx="72">
                  <c:v>-0.13810741687979536</c:v>
                </c:pt>
                <c:pt idx="73">
                  <c:v>6.9053708439897679E-2</c:v>
                </c:pt>
                <c:pt idx="74">
                  <c:v>1.023017902813295E-2</c:v>
                </c:pt>
                <c:pt idx="75">
                  <c:v>1.0230179028133172E-2</c:v>
                </c:pt>
                <c:pt idx="76">
                  <c:v>-0.12531969309462909</c:v>
                </c:pt>
                <c:pt idx="77">
                  <c:v>0</c:v>
                </c:pt>
                <c:pt idx="78">
                  <c:v>-5.1150895140665287E-3</c:v>
                </c:pt>
                <c:pt idx="79">
                  <c:v>4.0920716112531903E-2</c:v>
                </c:pt>
                <c:pt idx="80">
                  <c:v>3.580562659846543E-2</c:v>
                </c:pt>
                <c:pt idx="81">
                  <c:v>2.0460358056265979E-2</c:v>
                </c:pt>
                <c:pt idx="82">
                  <c:v>1.5345268542199531E-2</c:v>
                </c:pt>
                <c:pt idx="83">
                  <c:v>5.1150895140665009E-3</c:v>
                </c:pt>
                <c:pt idx="84">
                  <c:v>5.6265984654731489E-2</c:v>
                </c:pt>
                <c:pt idx="85">
                  <c:v>5.3708439897698378E-2</c:v>
                </c:pt>
                <c:pt idx="86">
                  <c:v>2.3017902813299081E-2</c:v>
                </c:pt>
                <c:pt idx="87">
                  <c:v>2.3017902813299299E-2</c:v>
                </c:pt>
                <c:pt idx="88">
                  <c:v>8.4398976982097224E-2</c:v>
                </c:pt>
                <c:pt idx="89">
                  <c:v>2.5575447570332484E-2</c:v>
                </c:pt>
                <c:pt idx="90">
                  <c:v>0.1048593350383633</c:v>
                </c:pt>
                <c:pt idx="91">
                  <c:v>2.0460358056265952E-2</c:v>
                </c:pt>
                <c:pt idx="92">
                  <c:v>-1.2787723785166242E-2</c:v>
                </c:pt>
                <c:pt idx="93">
                  <c:v>5.1150895140664862E-3</c:v>
                </c:pt>
                <c:pt idx="94">
                  <c:v>0.15856777493606125</c:v>
                </c:pt>
                <c:pt idx="95">
                  <c:v>7.6726342710997653E-3</c:v>
                </c:pt>
                <c:pt idx="96">
                  <c:v>3.8363171355498688E-3</c:v>
                </c:pt>
                <c:pt idx="97">
                  <c:v>0.14322250639386189</c:v>
                </c:pt>
                <c:pt idx="98">
                  <c:v>3.5805626598465652E-2</c:v>
                </c:pt>
                <c:pt idx="99">
                  <c:v>-2.8132992327365883E-2</c:v>
                </c:pt>
                <c:pt idx="100">
                  <c:v>1.0997442455242949E-2</c:v>
                </c:pt>
                <c:pt idx="101">
                  <c:v>8.1841432225064029E-2</c:v>
                </c:pt>
                <c:pt idx="102">
                  <c:v>-1.7902813299232771E-2</c:v>
                </c:pt>
                <c:pt idx="103">
                  <c:v>0</c:v>
                </c:pt>
                <c:pt idx="104">
                  <c:v>4.8593350383631335E-2</c:v>
                </c:pt>
                <c:pt idx="105">
                  <c:v>-2.5575447570332513E-3</c:v>
                </c:pt>
                <c:pt idx="106">
                  <c:v>3.0690537084399068E-2</c:v>
                </c:pt>
                <c:pt idx="107">
                  <c:v>6.1381074168798011E-2</c:v>
                </c:pt>
                <c:pt idx="108">
                  <c:v>7.4168797953964041E-2</c:v>
                </c:pt>
                <c:pt idx="109">
                  <c:v>-5.1150895140665065E-2</c:v>
                </c:pt>
                <c:pt idx="110">
                  <c:v>-0.15089514066496162</c:v>
                </c:pt>
                <c:pt idx="111">
                  <c:v>4.6035805626598578E-2</c:v>
                </c:pt>
                <c:pt idx="112">
                  <c:v>4.0920716112532014E-2</c:v>
                </c:pt>
                <c:pt idx="113">
                  <c:v>0.10230179028133082</c:v>
                </c:pt>
                <c:pt idx="114">
                  <c:v>-4.3478260869565181E-2</c:v>
                </c:pt>
                <c:pt idx="115">
                  <c:v>3.8363171355498819E-2</c:v>
                </c:pt>
                <c:pt idx="116">
                  <c:v>4.0920716112532014E-2</c:v>
                </c:pt>
                <c:pt idx="117">
                  <c:v>1.2787723785166351E-2</c:v>
                </c:pt>
                <c:pt idx="118">
                  <c:v>-2.0460358056266007E-2</c:v>
                </c:pt>
                <c:pt idx="119">
                  <c:v>6.1381074168798011E-2</c:v>
                </c:pt>
                <c:pt idx="120">
                  <c:v>6.9053708439897554E-2</c:v>
                </c:pt>
                <c:pt idx="121">
                  <c:v>2.0460358056266007E-2</c:v>
                </c:pt>
                <c:pt idx="122">
                  <c:v>1.5345268542199531E-2</c:v>
                </c:pt>
                <c:pt idx="123">
                  <c:v>2.02046035805627E-2</c:v>
                </c:pt>
                <c:pt idx="124">
                  <c:v>7.4168797953964277E-2</c:v>
                </c:pt>
                <c:pt idx="125">
                  <c:v>5.1150895140665842E-3</c:v>
                </c:pt>
                <c:pt idx="126">
                  <c:v>-2.5575447570329603E-3</c:v>
                </c:pt>
                <c:pt idx="127">
                  <c:v>2.5575447570331815E-3</c:v>
                </c:pt>
                <c:pt idx="128">
                  <c:v>4.8593350383631558E-2</c:v>
                </c:pt>
                <c:pt idx="129">
                  <c:v>3.3248081841432235E-2</c:v>
                </c:pt>
                <c:pt idx="130">
                  <c:v>4.8593350383631558E-2</c:v>
                </c:pt>
                <c:pt idx="131">
                  <c:v>1.0230179028133061E-2</c:v>
                </c:pt>
                <c:pt idx="132">
                  <c:v>4.8593350383631558E-2</c:v>
                </c:pt>
                <c:pt idx="133">
                  <c:v>1.023017902813295E-2</c:v>
                </c:pt>
                <c:pt idx="134">
                  <c:v>6.1381074168798011E-2</c:v>
                </c:pt>
                <c:pt idx="135">
                  <c:v>2.0460358056265952E-2</c:v>
                </c:pt>
                <c:pt idx="136">
                  <c:v>8.1841432225063793E-2</c:v>
                </c:pt>
                <c:pt idx="137">
                  <c:v>2.0460358056265896E-2</c:v>
                </c:pt>
                <c:pt idx="138">
                  <c:v>1.5345268542199419E-2</c:v>
                </c:pt>
                <c:pt idx="139">
                  <c:v>7.6726342710997417E-2</c:v>
                </c:pt>
                <c:pt idx="140">
                  <c:v>5.8823529411764497E-2</c:v>
                </c:pt>
                <c:pt idx="141">
                  <c:v>3.5805626598465652E-2</c:v>
                </c:pt>
                <c:pt idx="142">
                  <c:v>1.5345268542199475E-2</c:v>
                </c:pt>
                <c:pt idx="143">
                  <c:v>8.6956521739130391E-2</c:v>
                </c:pt>
                <c:pt idx="144">
                  <c:v>1.7902813299232719E-2</c:v>
                </c:pt>
                <c:pt idx="145">
                  <c:v>2.8132992327365661E-2</c:v>
                </c:pt>
                <c:pt idx="146">
                  <c:v>2.3017902813299299E-2</c:v>
                </c:pt>
                <c:pt idx="147">
                  <c:v>2.8132992327365661E-2</c:v>
                </c:pt>
                <c:pt idx="148">
                  <c:v>8.4398976982097224E-2</c:v>
                </c:pt>
                <c:pt idx="149">
                  <c:v>1.5345268542199419E-2</c:v>
                </c:pt>
                <c:pt idx="150">
                  <c:v>1.2787723785166242E-2</c:v>
                </c:pt>
                <c:pt idx="151">
                  <c:v>7.6726342710997417E-2</c:v>
                </c:pt>
                <c:pt idx="152">
                  <c:v>1.5345268542199475E-2</c:v>
                </c:pt>
              </c:numCache>
            </c:numRef>
          </c:yVal>
        </c:ser>
        <c:dLbls/>
        <c:axId val="137232768"/>
        <c:axId val="137234688"/>
      </c:scatterChart>
      <c:valAx>
        <c:axId val="137232768"/>
        <c:scaling>
          <c:orientation val="minMax"/>
          <c:max val="9"/>
          <c:min val="4"/>
        </c:scaling>
        <c:axPos val="b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1:1 soil pH</a:t>
                </a:r>
              </a:p>
            </c:rich>
          </c:tx>
        </c:title>
        <c:numFmt formatCode="0" sourceLinked="0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234688"/>
        <c:crossesAt val="-0.2"/>
        <c:crossBetween val="midCat"/>
        <c:majorUnit val="1"/>
      </c:valAx>
      <c:valAx>
        <c:axId val="137234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 smtClean="0"/>
                  <a:t>M3 K </a:t>
                </a:r>
                <a:r>
                  <a:rPr lang="en-US" sz="1800" b="1" dirty="0"/>
                  <a:t>- </a:t>
                </a:r>
                <a:r>
                  <a:rPr lang="en-US" sz="1800" b="1" dirty="0" err="1"/>
                  <a:t>AmmAcc</a:t>
                </a:r>
                <a:r>
                  <a:rPr lang="en-US" sz="1800" b="1" dirty="0"/>
                  <a:t> K</a:t>
                </a:r>
              </a:p>
            </c:rich>
          </c:tx>
          <c:layout>
            <c:manualLayout>
              <c:xMode val="edge"/>
              <c:yMode val="edge"/>
              <c:x val="2.5589811142028306E-2"/>
              <c:y val="0.27614829396325463"/>
            </c:manualLayout>
          </c:layout>
        </c:title>
        <c:numFmt formatCode="0.0" sourceLinked="0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23276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949606299212602"/>
          <c:y val="3.2577815977228211E-2"/>
          <c:w val="0.76582356372120153"/>
          <c:h val="0.78539607028288139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Sheet1!$I$3:$I$155</c:f>
              <c:numCache>
                <c:formatCode>General</c:formatCode>
                <c:ptCount val="153"/>
                <c:pt idx="0">
                  <c:v>8.01</c:v>
                </c:pt>
                <c:pt idx="1">
                  <c:v>5.79</c:v>
                </c:pt>
                <c:pt idx="2">
                  <c:v>6.98</c:v>
                </c:pt>
                <c:pt idx="3">
                  <c:v>7.7</c:v>
                </c:pt>
                <c:pt idx="4">
                  <c:v>7.64</c:v>
                </c:pt>
                <c:pt idx="5">
                  <c:v>5.0999999999999996</c:v>
                </c:pt>
                <c:pt idx="6">
                  <c:v>6.48</c:v>
                </c:pt>
                <c:pt idx="7">
                  <c:v>6.94</c:v>
                </c:pt>
                <c:pt idx="8">
                  <c:v>7.45</c:v>
                </c:pt>
                <c:pt idx="9">
                  <c:v>8.3800000000000008</c:v>
                </c:pt>
                <c:pt idx="10">
                  <c:v>6.5</c:v>
                </c:pt>
                <c:pt idx="11">
                  <c:v>5.4</c:v>
                </c:pt>
                <c:pt idx="12">
                  <c:v>7.72</c:v>
                </c:pt>
                <c:pt idx="13">
                  <c:v>7.4700000000000006</c:v>
                </c:pt>
                <c:pt idx="14">
                  <c:v>5.45</c:v>
                </c:pt>
                <c:pt idx="15">
                  <c:v>7.4</c:v>
                </c:pt>
                <c:pt idx="16">
                  <c:v>5.73</c:v>
                </c:pt>
                <c:pt idx="17">
                  <c:v>6.5</c:v>
                </c:pt>
                <c:pt idx="18">
                  <c:v>5.7</c:v>
                </c:pt>
                <c:pt idx="19">
                  <c:v>7.8599999999999994</c:v>
                </c:pt>
                <c:pt idx="20">
                  <c:v>7.6</c:v>
                </c:pt>
                <c:pt idx="21">
                  <c:v>6.34</c:v>
                </c:pt>
                <c:pt idx="22">
                  <c:v>6.72</c:v>
                </c:pt>
                <c:pt idx="23">
                  <c:v>5.95</c:v>
                </c:pt>
                <c:pt idx="24">
                  <c:v>6.8</c:v>
                </c:pt>
                <c:pt idx="25">
                  <c:v>8.27</c:v>
                </c:pt>
                <c:pt idx="26">
                  <c:v>4.8</c:v>
                </c:pt>
                <c:pt idx="27">
                  <c:v>5.55</c:v>
                </c:pt>
                <c:pt idx="28">
                  <c:v>5.8</c:v>
                </c:pt>
                <c:pt idx="29">
                  <c:v>4.2699999999999996</c:v>
                </c:pt>
                <c:pt idx="30">
                  <c:v>5.3199999999999994</c:v>
                </c:pt>
                <c:pt idx="31">
                  <c:v>6.57</c:v>
                </c:pt>
                <c:pt idx="32">
                  <c:v>6</c:v>
                </c:pt>
                <c:pt idx="33">
                  <c:v>4.9400000000000004</c:v>
                </c:pt>
                <c:pt idx="34">
                  <c:v>6.4</c:v>
                </c:pt>
                <c:pt idx="35">
                  <c:v>7.7</c:v>
                </c:pt>
                <c:pt idx="36">
                  <c:v>6.6</c:v>
                </c:pt>
                <c:pt idx="37">
                  <c:v>8.1</c:v>
                </c:pt>
                <c:pt idx="38">
                  <c:v>6.42</c:v>
                </c:pt>
                <c:pt idx="39">
                  <c:v>5.37</c:v>
                </c:pt>
                <c:pt idx="40">
                  <c:v>5.79</c:v>
                </c:pt>
                <c:pt idx="41">
                  <c:v>8.02</c:v>
                </c:pt>
                <c:pt idx="42">
                  <c:v>8.2399999999999984</c:v>
                </c:pt>
                <c:pt idx="43">
                  <c:v>7.92</c:v>
                </c:pt>
                <c:pt idx="44">
                  <c:v>8.7000000000000011</c:v>
                </c:pt>
                <c:pt idx="45">
                  <c:v>7.76</c:v>
                </c:pt>
                <c:pt idx="46">
                  <c:v>7.8599999999999994</c:v>
                </c:pt>
                <c:pt idx="47">
                  <c:v>8.02</c:v>
                </c:pt>
                <c:pt idx="48">
                  <c:v>5.3</c:v>
                </c:pt>
                <c:pt idx="49">
                  <c:v>4.72</c:v>
                </c:pt>
                <c:pt idx="50">
                  <c:v>6.34</c:v>
                </c:pt>
                <c:pt idx="51">
                  <c:v>5.5</c:v>
                </c:pt>
                <c:pt idx="52">
                  <c:v>6.5</c:v>
                </c:pt>
                <c:pt idx="53">
                  <c:v>7.02</c:v>
                </c:pt>
                <c:pt idx="54">
                  <c:v>6.78</c:v>
                </c:pt>
                <c:pt idx="55">
                  <c:v>6.3</c:v>
                </c:pt>
                <c:pt idx="56">
                  <c:v>8.0500000000000007</c:v>
                </c:pt>
                <c:pt idx="57">
                  <c:v>8.16</c:v>
                </c:pt>
                <c:pt idx="58">
                  <c:v>5.54</c:v>
                </c:pt>
                <c:pt idx="59">
                  <c:v>7.81</c:v>
                </c:pt>
                <c:pt idx="60">
                  <c:v>7.73</c:v>
                </c:pt>
                <c:pt idx="61">
                  <c:v>7</c:v>
                </c:pt>
                <c:pt idx="62">
                  <c:v>5.63</c:v>
                </c:pt>
                <c:pt idx="63">
                  <c:v>5.74</c:v>
                </c:pt>
                <c:pt idx="64">
                  <c:v>6.78</c:v>
                </c:pt>
                <c:pt idx="65">
                  <c:v>7.7</c:v>
                </c:pt>
                <c:pt idx="66">
                  <c:v>6.4</c:v>
                </c:pt>
                <c:pt idx="67">
                  <c:v>5.0999999999999996</c:v>
                </c:pt>
                <c:pt idx="68">
                  <c:v>6.26</c:v>
                </c:pt>
                <c:pt idx="69">
                  <c:v>5.91</c:v>
                </c:pt>
                <c:pt idx="70">
                  <c:v>7.9</c:v>
                </c:pt>
                <c:pt idx="71">
                  <c:v>4.6599999999999993</c:v>
                </c:pt>
                <c:pt idx="72">
                  <c:v>6.1</c:v>
                </c:pt>
                <c:pt idx="73">
                  <c:v>6.03</c:v>
                </c:pt>
                <c:pt idx="74">
                  <c:v>5.5</c:v>
                </c:pt>
                <c:pt idx="75">
                  <c:v>9.3600000000000012</c:v>
                </c:pt>
                <c:pt idx="76">
                  <c:v>6.5</c:v>
                </c:pt>
                <c:pt idx="77">
                  <c:v>6.2</c:v>
                </c:pt>
                <c:pt idx="78">
                  <c:v>6.48</c:v>
                </c:pt>
                <c:pt idx="79">
                  <c:v>7.6</c:v>
                </c:pt>
                <c:pt idx="80">
                  <c:v>6.83</c:v>
                </c:pt>
                <c:pt idx="81">
                  <c:v>5.85</c:v>
                </c:pt>
                <c:pt idx="82">
                  <c:v>5.8</c:v>
                </c:pt>
                <c:pt idx="83">
                  <c:v>6.1899999999999995</c:v>
                </c:pt>
                <c:pt idx="84">
                  <c:v>6.4300000000000006</c:v>
                </c:pt>
                <c:pt idx="85">
                  <c:v>7.56</c:v>
                </c:pt>
                <c:pt idx="86">
                  <c:v>8.52</c:v>
                </c:pt>
                <c:pt idx="87">
                  <c:v>6.49</c:v>
                </c:pt>
                <c:pt idx="88">
                  <c:v>7.9</c:v>
                </c:pt>
                <c:pt idx="89">
                  <c:v>5.84</c:v>
                </c:pt>
                <c:pt idx="90">
                  <c:v>8.2399999999999984</c:v>
                </c:pt>
                <c:pt idx="91">
                  <c:v>7.1</c:v>
                </c:pt>
                <c:pt idx="92">
                  <c:v>5.52</c:v>
                </c:pt>
                <c:pt idx="93">
                  <c:v>4.8199999999999994</c:v>
                </c:pt>
                <c:pt idx="94">
                  <c:v>7.9</c:v>
                </c:pt>
                <c:pt idx="95">
                  <c:v>5.91</c:v>
                </c:pt>
                <c:pt idx="96">
                  <c:v>5.38</c:v>
                </c:pt>
                <c:pt idx="97">
                  <c:v>7.4</c:v>
                </c:pt>
                <c:pt idx="98">
                  <c:v>7.7</c:v>
                </c:pt>
                <c:pt idx="99">
                  <c:v>6.48</c:v>
                </c:pt>
                <c:pt idx="100">
                  <c:v>5.9</c:v>
                </c:pt>
                <c:pt idx="101">
                  <c:v>7.76</c:v>
                </c:pt>
                <c:pt idx="102">
                  <c:v>5.64</c:v>
                </c:pt>
                <c:pt idx="103">
                  <c:v>7.85</c:v>
                </c:pt>
                <c:pt idx="104">
                  <c:v>7.9</c:v>
                </c:pt>
                <c:pt idx="105">
                  <c:v>4.55</c:v>
                </c:pt>
                <c:pt idx="106">
                  <c:v>7.76</c:v>
                </c:pt>
                <c:pt idx="107">
                  <c:v>7.8</c:v>
                </c:pt>
                <c:pt idx="108">
                  <c:v>8.120000000000001</c:v>
                </c:pt>
                <c:pt idx="109">
                  <c:v>6.87</c:v>
                </c:pt>
                <c:pt idx="110">
                  <c:v>7.21</c:v>
                </c:pt>
                <c:pt idx="111">
                  <c:v>6.3</c:v>
                </c:pt>
                <c:pt idx="112">
                  <c:v>7.3</c:v>
                </c:pt>
                <c:pt idx="113">
                  <c:v>7.09</c:v>
                </c:pt>
                <c:pt idx="114">
                  <c:v>5.05</c:v>
                </c:pt>
                <c:pt idx="115">
                  <c:v>5.6899999999999995</c:v>
                </c:pt>
                <c:pt idx="116">
                  <c:v>7.58</c:v>
                </c:pt>
                <c:pt idx="117">
                  <c:v>5.5</c:v>
                </c:pt>
                <c:pt idx="118">
                  <c:v>6.48</c:v>
                </c:pt>
                <c:pt idx="119">
                  <c:v>7.8</c:v>
                </c:pt>
                <c:pt idx="120">
                  <c:v>8.3600000000000012</c:v>
                </c:pt>
                <c:pt idx="121">
                  <c:v>7.37</c:v>
                </c:pt>
                <c:pt idx="122">
                  <c:v>7.83</c:v>
                </c:pt>
                <c:pt idx="123">
                  <c:v>7.13</c:v>
                </c:pt>
                <c:pt idx="124">
                  <c:v>8.4</c:v>
                </c:pt>
                <c:pt idx="125">
                  <c:v>6.1</c:v>
                </c:pt>
                <c:pt idx="126">
                  <c:v>7.85</c:v>
                </c:pt>
                <c:pt idx="127">
                  <c:v>5.76</c:v>
                </c:pt>
                <c:pt idx="128">
                  <c:v>8</c:v>
                </c:pt>
                <c:pt idx="129">
                  <c:v>6.1099999999999994</c:v>
                </c:pt>
                <c:pt idx="130">
                  <c:v>7.8</c:v>
                </c:pt>
                <c:pt idx="131">
                  <c:v>4.7</c:v>
                </c:pt>
                <c:pt idx="132">
                  <c:v>7.6899999999999995</c:v>
                </c:pt>
                <c:pt idx="133">
                  <c:v>6</c:v>
                </c:pt>
                <c:pt idx="134">
                  <c:v>8</c:v>
                </c:pt>
                <c:pt idx="135">
                  <c:v>7.89</c:v>
                </c:pt>
                <c:pt idx="136">
                  <c:v>7.6</c:v>
                </c:pt>
                <c:pt idx="137">
                  <c:v>5.56</c:v>
                </c:pt>
                <c:pt idx="138">
                  <c:v>5.96</c:v>
                </c:pt>
                <c:pt idx="139">
                  <c:v>7.5</c:v>
                </c:pt>
                <c:pt idx="140">
                  <c:v>8.3600000000000012</c:v>
                </c:pt>
                <c:pt idx="141">
                  <c:v>5.13</c:v>
                </c:pt>
                <c:pt idx="142">
                  <c:v>6.8</c:v>
                </c:pt>
                <c:pt idx="143">
                  <c:v>8.2000000000000011</c:v>
                </c:pt>
                <c:pt idx="144">
                  <c:v>5.54</c:v>
                </c:pt>
                <c:pt idx="145">
                  <c:v>8.2100000000000009</c:v>
                </c:pt>
                <c:pt idx="146">
                  <c:v>7.58</c:v>
                </c:pt>
                <c:pt idx="147">
                  <c:v>6.4300000000000006</c:v>
                </c:pt>
                <c:pt idx="148">
                  <c:v>5.3599999999999994</c:v>
                </c:pt>
                <c:pt idx="149">
                  <c:v>5.2</c:v>
                </c:pt>
                <c:pt idx="150">
                  <c:v>7.06</c:v>
                </c:pt>
                <c:pt idx="151">
                  <c:v>8.129999999999999</c:v>
                </c:pt>
                <c:pt idx="152">
                  <c:v>7.3199999999999994</c:v>
                </c:pt>
              </c:numCache>
            </c:numRef>
          </c:xVal>
          <c:yVal>
            <c:numRef>
              <c:f>Sheet1!$AS$3:$AS$155</c:f>
              <c:numCache>
                <c:formatCode>General</c:formatCode>
                <c:ptCount val="153"/>
                <c:pt idx="68" formatCode="0.000">
                  <c:v>-1.6999999999999991</c:v>
                </c:pt>
                <c:pt idx="69" formatCode="0.000">
                  <c:v>1.0999999999999994</c:v>
                </c:pt>
                <c:pt idx="70" formatCode="0.000">
                  <c:v>18.899999999999999</c:v>
                </c:pt>
                <c:pt idx="71" formatCode="0.000">
                  <c:v>2.7</c:v>
                </c:pt>
                <c:pt idx="72" formatCode="0.000">
                  <c:v>-1.8999999999999984</c:v>
                </c:pt>
                <c:pt idx="73" formatCode="0.000">
                  <c:v>0.59999999999999953</c:v>
                </c:pt>
                <c:pt idx="74" formatCode="0.000">
                  <c:v>0.80000000000000071</c:v>
                </c:pt>
                <c:pt idx="75" formatCode="0.000">
                  <c:v>15.900000000000002</c:v>
                </c:pt>
                <c:pt idx="76" formatCode="0.000">
                  <c:v>-0.30000000000000077</c:v>
                </c:pt>
                <c:pt idx="77" formatCode="0.000">
                  <c:v>-0.5</c:v>
                </c:pt>
                <c:pt idx="78" formatCode="0.000">
                  <c:v>-0.6999999999999994</c:v>
                </c:pt>
                <c:pt idx="79" formatCode="0.000">
                  <c:v>3.4999999999999978</c:v>
                </c:pt>
                <c:pt idx="80" formatCode="0.000">
                  <c:v>9.9999999999999672E-2</c:v>
                </c:pt>
                <c:pt idx="81" formatCode="0.000">
                  <c:v>0.29999999999999988</c:v>
                </c:pt>
                <c:pt idx="82" formatCode="0.000">
                  <c:v>-2.2999999999999972</c:v>
                </c:pt>
                <c:pt idx="83" formatCode="0.000">
                  <c:v>-2.3000000000000007</c:v>
                </c:pt>
                <c:pt idx="84" formatCode="0.000">
                  <c:v>0.40000000000000036</c:v>
                </c:pt>
                <c:pt idx="85" formatCode="0.000">
                  <c:v>-4.3999999999999986</c:v>
                </c:pt>
                <c:pt idx="86" formatCode="0.000">
                  <c:v>38</c:v>
                </c:pt>
                <c:pt idx="87" formatCode="0.000">
                  <c:v>-2.8000000000000007</c:v>
                </c:pt>
                <c:pt idx="88" formatCode="0.000">
                  <c:v>10.799999999999999</c:v>
                </c:pt>
                <c:pt idx="89" formatCode="0.000">
                  <c:v>-2.4000000000000021</c:v>
                </c:pt>
                <c:pt idx="90" formatCode="0.000">
                  <c:v>10.9</c:v>
                </c:pt>
                <c:pt idx="91" formatCode="0.000">
                  <c:v>-1.3999999999999984</c:v>
                </c:pt>
                <c:pt idx="92" formatCode="0.000">
                  <c:v>-9.9</c:v>
                </c:pt>
                <c:pt idx="93" formatCode="0.000">
                  <c:v>2.4000000000000004</c:v>
                </c:pt>
                <c:pt idx="94" formatCode="0.000">
                  <c:v>20.2</c:v>
                </c:pt>
                <c:pt idx="95" formatCode="0.000">
                  <c:v>-2</c:v>
                </c:pt>
                <c:pt idx="96" formatCode="0.000">
                  <c:v>-0.4</c:v>
                </c:pt>
                <c:pt idx="97" formatCode="0.000">
                  <c:v>1</c:v>
                </c:pt>
                <c:pt idx="98" formatCode="0.000">
                  <c:v>10.8</c:v>
                </c:pt>
                <c:pt idx="99" formatCode="0.000">
                  <c:v>-3.3999999999999981</c:v>
                </c:pt>
                <c:pt idx="100" formatCode="0.000">
                  <c:v>-0.60000000000000064</c:v>
                </c:pt>
                <c:pt idx="101" formatCode="0.000">
                  <c:v>10.5</c:v>
                </c:pt>
                <c:pt idx="102" formatCode="0.000">
                  <c:v>-6.8000000000000007</c:v>
                </c:pt>
                <c:pt idx="103" formatCode="0.000">
                  <c:v>12.400000000000002</c:v>
                </c:pt>
                <c:pt idx="104" formatCode="0.000">
                  <c:v>8.4000000000000021</c:v>
                </c:pt>
                <c:pt idx="105" formatCode="0.000">
                  <c:v>0.79999999999999982</c:v>
                </c:pt>
                <c:pt idx="106" formatCode="0.000">
                  <c:v>9.1000000000000014</c:v>
                </c:pt>
                <c:pt idx="107" formatCode="0.000">
                  <c:v>8.8000000000000025</c:v>
                </c:pt>
                <c:pt idx="108" formatCode="0.000">
                  <c:v>10.700000000000001</c:v>
                </c:pt>
                <c:pt idx="109" formatCode="0.000">
                  <c:v>-3.4000000000000004</c:v>
                </c:pt>
                <c:pt idx="110" formatCode="0.000">
                  <c:v>-7.7999999999999989</c:v>
                </c:pt>
                <c:pt idx="111" formatCode="0.000">
                  <c:v>-1.5</c:v>
                </c:pt>
                <c:pt idx="112" formatCode="0.000">
                  <c:v>1.5999999999999994</c:v>
                </c:pt>
                <c:pt idx="113" formatCode="0.000">
                  <c:v>-0.10000000000000142</c:v>
                </c:pt>
                <c:pt idx="114" formatCode="0.000">
                  <c:v>-3.6000000000000014</c:v>
                </c:pt>
                <c:pt idx="115" formatCode="0.000">
                  <c:v>-0.79999999999999893</c:v>
                </c:pt>
                <c:pt idx="116" formatCode="0.000">
                  <c:v>11.200000000000001</c:v>
                </c:pt>
                <c:pt idx="117" formatCode="0.000">
                  <c:v>-4.3000000000000007</c:v>
                </c:pt>
                <c:pt idx="118" formatCode="0.000">
                  <c:v>-5</c:v>
                </c:pt>
                <c:pt idx="119" formatCode="0.000">
                  <c:v>8.5000000000000018</c:v>
                </c:pt>
                <c:pt idx="120" formatCode="0.000">
                  <c:v>17.5</c:v>
                </c:pt>
                <c:pt idx="121" formatCode="0.000">
                  <c:v>-0.19999999999999932</c:v>
                </c:pt>
                <c:pt idx="122" formatCode="0.000">
                  <c:v>6.1000000000000005</c:v>
                </c:pt>
                <c:pt idx="123" formatCode="0.000">
                  <c:v>-1.5</c:v>
                </c:pt>
                <c:pt idx="124" formatCode="0.000">
                  <c:v>10.600000000000001</c:v>
                </c:pt>
                <c:pt idx="125" formatCode="0.000">
                  <c:v>-6.26</c:v>
                </c:pt>
                <c:pt idx="126" formatCode="0.000">
                  <c:v>7.6000000000000005</c:v>
                </c:pt>
                <c:pt idx="127" formatCode="0.000">
                  <c:v>-1.0999999999999994</c:v>
                </c:pt>
                <c:pt idx="128" formatCode="0.000">
                  <c:v>1.0999999999999994</c:v>
                </c:pt>
                <c:pt idx="129" formatCode="0.000">
                  <c:v>-2.7000000000000011</c:v>
                </c:pt>
                <c:pt idx="130" formatCode="0.000">
                  <c:v>-1</c:v>
                </c:pt>
                <c:pt idx="131" formatCode="0.000">
                  <c:v>7.0000000000000298E-2</c:v>
                </c:pt>
                <c:pt idx="132" formatCode="0.000">
                  <c:v>-2.1999999999999993</c:v>
                </c:pt>
                <c:pt idx="133" formatCode="0.000">
                  <c:v>0.58999999999999986</c:v>
                </c:pt>
                <c:pt idx="134" formatCode="0.000">
                  <c:v>12.2</c:v>
                </c:pt>
                <c:pt idx="135" formatCode="0.000">
                  <c:v>10.7</c:v>
                </c:pt>
                <c:pt idx="136" formatCode="0.000">
                  <c:v>-2.8000000000000007</c:v>
                </c:pt>
                <c:pt idx="137" formatCode="0.000">
                  <c:v>-0.6999999999999994</c:v>
                </c:pt>
                <c:pt idx="138" formatCode="0.000">
                  <c:v>-0.40000000000000036</c:v>
                </c:pt>
                <c:pt idx="139" formatCode="0.000">
                  <c:v>1.3000000000000007</c:v>
                </c:pt>
                <c:pt idx="140" formatCode="0.000">
                  <c:v>5</c:v>
                </c:pt>
                <c:pt idx="141" formatCode="0.000">
                  <c:v>-3.4500000000000006</c:v>
                </c:pt>
                <c:pt idx="142" formatCode="0.000">
                  <c:v>-2.0999999999999992</c:v>
                </c:pt>
                <c:pt idx="143" formatCode="0.000">
                  <c:v>13.000000000000002</c:v>
                </c:pt>
                <c:pt idx="144" formatCode="0.000">
                  <c:v>1.9000000000000006</c:v>
                </c:pt>
                <c:pt idx="145" formatCode="0.000">
                  <c:v>12.7</c:v>
                </c:pt>
                <c:pt idx="146" formatCode="0.000">
                  <c:v>0.80000000000000071</c:v>
                </c:pt>
                <c:pt idx="147" formatCode="0.000">
                  <c:v>-0.38</c:v>
                </c:pt>
                <c:pt idx="148" formatCode="0.000">
                  <c:v>0.74000000000000032</c:v>
                </c:pt>
                <c:pt idx="149" formatCode="0.000">
                  <c:v>2.2000000000000011</c:v>
                </c:pt>
                <c:pt idx="150" formatCode="0.000">
                  <c:v>2</c:v>
                </c:pt>
                <c:pt idx="151" formatCode="0.000">
                  <c:v>14.400000000000002</c:v>
                </c:pt>
                <c:pt idx="152" formatCode="0.000">
                  <c:v>0.59999999999999953</c:v>
                </c:pt>
              </c:numCache>
            </c:numRef>
          </c:yVal>
        </c:ser>
        <c:dLbls/>
        <c:axId val="138420992"/>
        <c:axId val="138422912"/>
      </c:scatterChart>
      <c:valAx>
        <c:axId val="138420992"/>
        <c:scaling>
          <c:orientation val="minMax"/>
          <c:max val="9"/>
          <c:min val="4"/>
        </c:scaling>
        <c:axPos val="b"/>
        <c:majorGridlines/>
        <c:title>
          <c:tx>
            <c:rich>
              <a:bodyPr/>
              <a:lstStyle/>
              <a:p>
                <a:pPr>
                  <a:defRPr sz="2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800"/>
                  <a:t>1:1 soil pH</a:t>
                </a:r>
              </a:p>
            </c:rich>
          </c:tx>
        </c:title>
        <c:numFmt formatCode="0" sourceLinked="0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422912"/>
        <c:crossesAt val="-15"/>
        <c:crossBetween val="midCat"/>
      </c:valAx>
      <c:valAx>
        <c:axId val="138422912"/>
        <c:scaling>
          <c:orientation val="minMax"/>
          <c:max val="25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 b="1"/>
                </a:pPr>
                <a:r>
                  <a:rPr lang="en-US" sz="2800" b="1"/>
                  <a:t>calc CEC - Amm Acetate</a:t>
                </a:r>
                <a:r>
                  <a:rPr lang="en-US" sz="2800" b="1" baseline="0"/>
                  <a:t> </a:t>
                </a:r>
                <a:r>
                  <a:rPr lang="en-US" sz="2800" b="1"/>
                  <a:t>CEC</a:t>
                </a:r>
              </a:p>
            </c:rich>
          </c:tx>
          <c:layout>
            <c:manualLayout>
              <c:xMode val="edge"/>
              <c:yMode val="edge"/>
              <c:x val="1.4047098279381744E-2"/>
              <c:y val="5.4015018955963855E-2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42099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u="none" dirty="0" smtClean="0"/>
              <a:t>Northeastern</a:t>
            </a:r>
            <a:r>
              <a:rPr lang="en-US" sz="2800" u="none" baseline="0" dirty="0" smtClean="0"/>
              <a:t> Region Methods Manual</a:t>
            </a:r>
            <a:endParaRPr lang="en-US" sz="2800" u="none" dirty="0" smtClean="0"/>
          </a:p>
        </c:rich>
      </c:tx>
      <c:layout>
        <c:manualLayout>
          <c:xMode val="edge"/>
          <c:yMode val="edge"/>
          <c:x val="0.15241575863623116"/>
          <c:y val="2.4691358024691364E-2"/>
        </c:manualLayout>
      </c:layout>
    </c:title>
    <c:plotArea>
      <c:layout>
        <c:manualLayout>
          <c:layoutTarget val="inner"/>
          <c:xMode val="edge"/>
          <c:yMode val="edge"/>
          <c:x val="0.1407760014846629"/>
          <c:y val="0.12438790058650077"/>
          <c:w val="0.82364325671412308"/>
          <c:h val="0.70707964745147622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1"/>
            <c:dispEq val="1"/>
            <c:trendlineLbl>
              <c:layout>
                <c:manualLayout>
                  <c:x val="-0.34445266311408057"/>
                  <c:y val="-4.8252000907293993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both"/>
            <c:errValType val="cust"/>
            <c:pl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plus>
            <c:min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minus>
            <c:spPr>
              <a:ln w="3175">
                <a:solidFill>
                  <a:schemeClr val="tx2"/>
                </a:solidFill>
              </a:ln>
            </c:spPr>
          </c:errBars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'pH&lt;7'!$L$11:$L$97</c:f>
              <c:numCache>
                <c:formatCode>0.0</c:formatCode>
                <c:ptCount val="87"/>
                <c:pt idx="0">
                  <c:v>4.8697384615384625</c:v>
                </c:pt>
                <c:pt idx="1">
                  <c:v>3.7885692307692316</c:v>
                </c:pt>
                <c:pt idx="2">
                  <c:v>4.4585384615384616</c:v>
                </c:pt>
                <c:pt idx="3">
                  <c:v>5.4368153846153859</c:v>
                </c:pt>
                <c:pt idx="4">
                  <c:v>4.1794051282051283</c:v>
                </c:pt>
                <c:pt idx="5">
                  <c:v>2.7127538461538467</c:v>
                </c:pt>
                <c:pt idx="6">
                  <c:v>4.6834051282051279</c:v>
                </c:pt>
                <c:pt idx="7">
                  <c:v>4.0951435897435902</c:v>
                </c:pt>
                <c:pt idx="8">
                  <c:v>8.5927179487179508</c:v>
                </c:pt>
                <c:pt idx="9">
                  <c:v>5.8866615384615395</c:v>
                </c:pt>
                <c:pt idx="10">
                  <c:v>9.7062717948717925</c:v>
                </c:pt>
                <c:pt idx="11">
                  <c:v>3.2163589743589749</c:v>
                </c:pt>
                <c:pt idx="12">
                  <c:v>4.4217589743589736</c:v>
                </c:pt>
                <c:pt idx="13">
                  <c:v>3.5741179487179502</c:v>
                </c:pt>
                <c:pt idx="14">
                  <c:v>1.0752153846153842</c:v>
                </c:pt>
                <c:pt idx="15">
                  <c:v>11.040600000000001</c:v>
                </c:pt>
                <c:pt idx="16">
                  <c:v>12.388897435897434</c:v>
                </c:pt>
                <c:pt idx="17">
                  <c:v>23.620487179487178</c:v>
                </c:pt>
                <c:pt idx="18">
                  <c:v>6.7714358974358975</c:v>
                </c:pt>
                <c:pt idx="19">
                  <c:v>15.850589743589747</c:v>
                </c:pt>
                <c:pt idx="20">
                  <c:v>2.6055076923076936</c:v>
                </c:pt>
                <c:pt idx="21">
                  <c:v>7.4488102564102556</c:v>
                </c:pt>
                <c:pt idx="22">
                  <c:v>4.443164102564106</c:v>
                </c:pt>
                <c:pt idx="23">
                  <c:v>2.6136410256410252</c:v>
                </c:pt>
                <c:pt idx="24">
                  <c:v>8.0778871794871794</c:v>
                </c:pt>
                <c:pt idx="25">
                  <c:v>3.7371794871794872</c:v>
                </c:pt>
                <c:pt idx="26">
                  <c:v>10.61949230769231</c:v>
                </c:pt>
                <c:pt idx="27">
                  <c:v>3.7153846153846155</c:v>
                </c:pt>
                <c:pt idx="28">
                  <c:v>3.8707692307692305</c:v>
                </c:pt>
                <c:pt idx="29">
                  <c:v>3.8075641025641032</c:v>
                </c:pt>
                <c:pt idx="30">
                  <c:v>27.582179487179484</c:v>
                </c:pt>
                <c:pt idx="31">
                  <c:v>17.344871794871796</c:v>
                </c:pt>
                <c:pt idx="32">
                  <c:v>14.805769230769236</c:v>
                </c:pt>
                <c:pt idx="33">
                  <c:v>11.851410256410258</c:v>
                </c:pt>
                <c:pt idx="34">
                  <c:v>15.65769230769231</c:v>
                </c:pt>
                <c:pt idx="35">
                  <c:v>2.1771794871794872</c:v>
                </c:pt>
                <c:pt idx="36">
                  <c:v>10.494615384615383</c:v>
                </c:pt>
                <c:pt idx="37">
                  <c:v>14.13397435897436</c:v>
                </c:pt>
                <c:pt idx="38">
                  <c:v>14.670128205128204</c:v>
                </c:pt>
                <c:pt idx="39">
                  <c:v>15.38525641025641</c:v>
                </c:pt>
                <c:pt idx="40">
                  <c:v>3.3739743589743596</c:v>
                </c:pt>
                <c:pt idx="41">
                  <c:v>15.056410256410258</c:v>
                </c:pt>
                <c:pt idx="42">
                  <c:v>3.4254487179487176</c:v>
                </c:pt>
                <c:pt idx="43">
                  <c:v>8.9892307692307707</c:v>
                </c:pt>
                <c:pt idx="44">
                  <c:v>10.828205128205127</c:v>
                </c:pt>
                <c:pt idx="45">
                  <c:v>21.264102564102561</c:v>
                </c:pt>
                <c:pt idx="46">
                  <c:v>19.985256410256408</c:v>
                </c:pt>
                <c:pt idx="47">
                  <c:v>14.456025641025644</c:v>
                </c:pt>
                <c:pt idx="48">
                  <c:v>6.938076923076923</c:v>
                </c:pt>
                <c:pt idx="49">
                  <c:v>12.482564102564103</c:v>
                </c:pt>
                <c:pt idx="50">
                  <c:v>12.708717948717949</c:v>
                </c:pt>
                <c:pt idx="51">
                  <c:v>14.200769230769234</c:v>
                </c:pt>
                <c:pt idx="52">
                  <c:v>14.16897435897436</c:v>
                </c:pt>
                <c:pt idx="53">
                  <c:v>7.2835897435897454</c:v>
                </c:pt>
                <c:pt idx="54">
                  <c:v>10.950641025641026</c:v>
                </c:pt>
                <c:pt idx="55">
                  <c:v>7.7511538461538461</c:v>
                </c:pt>
                <c:pt idx="56">
                  <c:v>7.6762820512820511</c:v>
                </c:pt>
                <c:pt idx="57">
                  <c:v>7.7215384615384615</c:v>
                </c:pt>
                <c:pt idx="58">
                  <c:v>1.5324358974358976</c:v>
                </c:pt>
                <c:pt idx="59">
                  <c:v>18.243589743589737</c:v>
                </c:pt>
                <c:pt idx="60">
                  <c:v>21.919230769230772</c:v>
                </c:pt>
                <c:pt idx="61">
                  <c:v>11.94948717948718</c:v>
                </c:pt>
                <c:pt idx="62">
                  <c:v>14.866666666666671</c:v>
                </c:pt>
                <c:pt idx="63">
                  <c:v>4.0938461538461537</c:v>
                </c:pt>
                <c:pt idx="64">
                  <c:v>8.4583333333333321</c:v>
                </c:pt>
                <c:pt idx="65">
                  <c:v>3.9875641025641033</c:v>
                </c:pt>
                <c:pt idx="66">
                  <c:v>19.238974358974357</c:v>
                </c:pt>
                <c:pt idx="67">
                  <c:v>16.87717948717949</c:v>
                </c:pt>
                <c:pt idx="68">
                  <c:v>15.245512820512818</c:v>
                </c:pt>
                <c:pt idx="69">
                  <c:v>10.660128205128206</c:v>
                </c:pt>
                <c:pt idx="70">
                  <c:v>19.889102564102561</c:v>
                </c:pt>
                <c:pt idx="71">
                  <c:v>2.6642307692307692</c:v>
                </c:pt>
                <c:pt idx="72">
                  <c:v>10.714615384615383</c:v>
                </c:pt>
                <c:pt idx="73">
                  <c:v>3.1982051282051276</c:v>
                </c:pt>
                <c:pt idx="74">
                  <c:v>7.9141025641025644</c:v>
                </c:pt>
                <c:pt idx="75">
                  <c:v>21.623461538461534</c:v>
                </c:pt>
                <c:pt idx="76">
                  <c:v>13.585256410256411</c:v>
                </c:pt>
                <c:pt idx="77">
                  <c:v>15.330128205128204</c:v>
                </c:pt>
                <c:pt idx="78">
                  <c:v>18.652564102564103</c:v>
                </c:pt>
                <c:pt idx="79">
                  <c:v>18.622564102564102</c:v>
                </c:pt>
                <c:pt idx="80">
                  <c:v>18.73205128205128</c:v>
                </c:pt>
                <c:pt idx="81">
                  <c:v>18.935897435897438</c:v>
                </c:pt>
                <c:pt idx="82">
                  <c:v>15.588205128205125</c:v>
                </c:pt>
                <c:pt idx="83">
                  <c:v>18.796153846153842</c:v>
                </c:pt>
                <c:pt idx="84">
                  <c:v>7.7647435897435901</c:v>
                </c:pt>
                <c:pt idx="85">
                  <c:v>21.479743589743581</c:v>
                </c:pt>
                <c:pt idx="86">
                  <c:v>13.18602564102564</c:v>
                </c:pt>
              </c:numCache>
            </c:numRef>
          </c:yVal>
        </c:ser>
        <c:ser>
          <c:idx val="1"/>
          <c:order val="1"/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yVal>
        </c:ser>
        <c:dLbls/>
        <c:axId val="138842112"/>
        <c:axId val="138844032"/>
      </c:scatterChart>
      <c:valAx>
        <c:axId val="138842112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NAPT NH4OAc CEC median +- MAD, meq/100g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844032"/>
        <c:crosses val="autoZero"/>
        <c:crossBetween val="midCat"/>
      </c:valAx>
      <c:valAx>
        <c:axId val="138844032"/>
        <c:scaling>
          <c:orientation val="minMax"/>
          <c:max val="40"/>
        </c:scaling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Calc CEC, meq/100g</a:t>
                </a:r>
              </a:p>
            </c:rich>
          </c:tx>
          <c:layout>
            <c:manualLayout>
              <c:xMode val="edge"/>
              <c:yMode val="edge"/>
              <c:x val="2.0833333333333342E-3"/>
              <c:y val="0.2261940268830033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842112"/>
        <c:crosses val="autoZero"/>
        <c:crossBetween val="midCat"/>
        <c:majorUnit val="10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 err="1" smtClean="0"/>
              <a:t>Northcentral</a:t>
            </a:r>
            <a:r>
              <a:rPr lang="en-US" sz="2800" dirty="0" smtClean="0"/>
              <a:t> Region</a:t>
            </a:r>
            <a:r>
              <a:rPr lang="en-US" sz="2800" baseline="0" dirty="0" smtClean="0"/>
              <a:t> Methods Manual</a:t>
            </a:r>
            <a:endParaRPr lang="en-US" sz="2800" dirty="0"/>
          </a:p>
        </c:rich>
      </c:tx>
      <c:layout>
        <c:manualLayout>
          <c:xMode val="edge"/>
          <c:yMode val="edge"/>
          <c:x val="0.17244107744107748"/>
          <c:y val="1.3157886514185729E-2"/>
        </c:manualLayout>
      </c:layout>
    </c:title>
    <c:plotArea>
      <c:layout>
        <c:manualLayout>
          <c:layoutTarget val="inner"/>
          <c:xMode val="edge"/>
          <c:yMode val="edge"/>
          <c:x val="0.15148718152655166"/>
          <c:y val="9.4460379952505946E-2"/>
          <c:w val="0.81022480885541481"/>
          <c:h val="0.70334286339207608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1"/>
            <c:dispEq val="1"/>
            <c:trendlineLbl>
              <c:layout>
                <c:manualLayout>
                  <c:x val="-0.34125884400319523"/>
                  <c:y val="4.3662798729106238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both"/>
            <c:errValType val="cust"/>
            <c:pl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plus>
            <c:min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minus>
            <c:spPr>
              <a:ln w="3175">
                <a:solidFill>
                  <a:schemeClr val="tx2"/>
                </a:solidFill>
              </a:ln>
            </c:spPr>
          </c:errBars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'pH&lt;7'!$M$11:$M$97</c:f>
              <c:numCache>
                <c:formatCode>0.0</c:formatCode>
                <c:ptCount val="87"/>
                <c:pt idx="0">
                  <c:v>11.325256410256413</c:v>
                </c:pt>
                <c:pt idx="1">
                  <c:v>6.9157692307692322</c:v>
                </c:pt>
                <c:pt idx="2">
                  <c:v>11.896538461538459</c:v>
                </c:pt>
                <c:pt idx="3">
                  <c:v>12.709615384615377</c:v>
                </c:pt>
                <c:pt idx="4">
                  <c:v>7.2882051282051323</c:v>
                </c:pt>
                <c:pt idx="5">
                  <c:v>5.031153846153849</c:v>
                </c:pt>
                <c:pt idx="6">
                  <c:v>14.868205128205128</c:v>
                </c:pt>
                <c:pt idx="7">
                  <c:v>7.5647435897435944</c:v>
                </c:pt>
                <c:pt idx="8">
                  <c:v>15.698717948717951</c:v>
                </c:pt>
                <c:pt idx="9">
                  <c:v>12.383461538461535</c:v>
                </c:pt>
                <c:pt idx="10">
                  <c:v>25.879871794871804</c:v>
                </c:pt>
                <c:pt idx="11">
                  <c:v>6.1243589743589704</c:v>
                </c:pt>
                <c:pt idx="12">
                  <c:v>11.279358974358969</c:v>
                </c:pt>
                <c:pt idx="13">
                  <c:v>7.6337179487179441</c:v>
                </c:pt>
                <c:pt idx="14">
                  <c:v>0.74961538461538479</c:v>
                </c:pt>
                <c:pt idx="15">
                  <c:v>12.615</c:v>
                </c:pt>
                <c:pt idx="16">
                  <c:v>20.150897435897441</c:v>
                </c:pt>
                <c:pt idx="17">
                  <c:v>34.34448717948716</c:v>
                </c:pt>
                <c:pt idx="18">
                  <c:v>10.007435897435899</c:v>
                </c:pt>
                <c:pt idx="19">
                  <c:v>23.118589743589745</c:v>
                </c:pt>
                <c:pt idx="20">
                  <c:v>13.362307692307699</c:v>
                </c:pt>
                <c:pt idx="21">
                  <c:v>14.206410256410253</c:v>
                </c:pt>
                <c:pt idx="22">
                  <c:v>4.3675641025641028</c:v>
                </c:pt>
                <c:pt idx="23">
                  <c:v>4.7956410256410322</c:v>
                </c:pt>
                <c:pt idx="24">
                  <c:v>14.999487179487177</c:v>
                </c:pt>
                <c:pt idx="25">
                  <c:v>3.7371794871794872</c:v>
                </c:pt>
                <c:pt idx="26">
                  <c:v>17.392692307692307</c:v>
                </c:pt>
                <c:pt idx="27">
                  <c:v>3.7153846153846155</c:v>
                </c:pt>
                <c:pt idx="28">
                  <c:v>3.8707692307692305</c:v>
                </c:pt>
                <c:pt idx="29">
                  <c:v>3.8075641025641032</c:v>
                </c:pt>
                <c:pt idx="30">
                  <c:v>35.112179487179482</c:v>
                </c:pt>
                <c:pt idx="31">
                  <c:v>18.544871794871792</c:v>
                </c:pt>
                <c:pt idx="32">
                  <c:v>18.405769230769216</c:v>
                </c:pt>
                <c:pt idx="33">
                  <c:v>13.171410256410262</c:v>
                </c:pt>
                <c:pt idx="34">
                  <c:v>18.297692307692301</c:v>
                </c:pt>
                <c:pt idx="35">
                  <c:v>2.1771794871794872</c:v>
                </c:pt>
                <c:pt idx="36">
                  <c:v>11.454615384615385</c:v>
                </c:pt>
                <c:pt idx="37">
                  <c:v>17.853974358974355</c:v>
                </c:pt>
                <c:pt idx="38">
                  <c:v>18.270128205128199</c:v>
                </c:pt>
                <c:pt idx="39">
                  <c:v>18.745256410256417</c:v>
                </c:pt>
                <c:pt idx="40">
                  <c:v>3.3739743589743596</c:v>
                </c:pt>
                <c:pt idx="41">
                  <c:v>18.176410256410257</c:v>
                </c:pt>
                <c:pt idx="42">
                  <c:v>3.4254487179487176</c:v>
                </c:pt>
                <c:pt idx="43">
                  <c:v>16.189230769230765</c:v>
                </c:pt>
                <c:pt idx="44">
                  <c:v>10.948205128205123</c:v>
                </c:pt>
                <c:pt idx="45">
                  <c:v>25.82410256410256</c:v>
                </c:pt>
                <c:pt idx="46">
                  <c:v>24.905256410256413</c:v>
                </c:pt>
                <c:pt idx="47">
                  <c:v>14.456025641025644</c:v>
                </c:pt>
                <c:pt idx="48">
                  <c:v>13.058076923076921</c:v>
                </c:pt>
                <c:pt idx="49">
                  <c:v>12.482564102564103</c:v>
                </c:pt>
                <c:pt idx="50">
                  <c:v>12.708717948717949</c:v>
                </c:pt>
                <c:pt idx="51">
                  <c:v>14.200769230769234</c:v>
                </c:pt>
                <c:pt idx="52">
                  <c:v>14.16897435897436</c:v>
                </c:pt>
                <c:pt idx="53">
                  <c:v>12.083589743589751</c:v>
                </c:pt>
                <c:pt idx="54">
                  <c:v>14.070641025641024</c:v>
                </c:pt>
                <c:pt idx="55">
                  <c:v>7.8711538461538435</c:v>
                </c:pt>
                <c:pt idx="56">
                  <c:v>7.6762820512820511</c:v>
                </c:pt>
                <c:pt idx="57">
                  <c:v>8.6815384615384605</c:v>
                </c:pt>
                <c:pt idx="58">
                  <c:v>1.5324358974358976</c:v>
                </c:pt>
                <c:pt idx="59">
                  <c:v>18.243589743589737</c:v>
                </c:pt>
                <c:pt idx="60">
                  <c:v>23.119230769230768</c:v>
                </c:pt>
                <c:pt idx="61">
                  <c:v>11.94948717948718</c:v>
                </c:pt>
                <c:pt idx="62">
                  <c:v>15.946666666666667</c:v>
                </c:pt>
                <c:pt idx="63">
                  <c:v>5.0538461538461554</c:v>
                </c:pt>
                <c:pt idx="64">
                  <c:v>8.4583333333333321</c:v>
                </c:pt>
                <c:pt idx="65">
                  <c:v>3.9875641025641033</c:v>
                </c:pt>
                <c:pt idx="66">
                  <c:v>22.838974358974355</c:v>
                </c:pt>
                <c:pt idx="67">
                  <c:v>16.87717948717949</c:v>
                </c:pt>
                <c:pt idx="68">
                  <c:v>16.205512820512819</c:v>
                </c:pt>
                <c:pt idx="69">
                  <c:v>12.58012820512821</c:v>
                </c:pt>
                <c:pt idx="70">
                  <c:v>22.169102564102566</c:v>
                </c:pt>
                <c:pt idx="71">
                  <c:v>2.6642307692307692</c:v>
                </c:pt>
                <c:pt idx="72">
                  <c:v>10.714615384615383</c:v>
                </c:pt>
                <c:pt idx="73">
                  <c:v>3.1982051282051276</c:v>
                </c:pt>
                <c:pt idx="74">
                  <c:v>7.9141025641025644</c:v>
                </c:pt>
                <c:pt idx="75">
                  <c:v>21.623461538461534</c:v>
                </c:pt>
                <c:pt idx="76">
                  <c:v>13.585256410256411</c:v>
                </c:pt>
                <c:pt idx="77">
                  <c:v>15.330128205128204</c:v>
                </c:pt>
                <c:pt idx="78">
                  <c:v>18.652564102564103</c:v>
                </c:pt>
                <c:pt idx="79">
                  <c:v>18.622564102564102</c:v>
                </c:pt>
                <c:pt idx="80">
                  <c:v>18.73205128205128</c:v>
                </c:pt>
                <c:pt idx="81">
                  <c:v>18.935897435897438</c:v>
                </c:pt>
                <c:pt idx="82">
                  <c:v>15.588205128205125</c:v>
                </c:pt>
                <c:pt idx="83">
                  <c:v>18.796153846153842</c:v>
                </c:pt>
                <c:pt idx="84">
                  <c:v>7.7647435897435901</c:v>
                </c:pt>
                <c:pt idx="85">
                  <c:v>21.479743589743581</c:v>
                </c:pt>
                <c:pt idx="86">
                  <c:v>13.18602564102564</c:v>
                </c:pt>
              </c:numCache>
            </c:numRef>
          </c:yVal>
        </c:ser>
        <c:ser>
          <c:idx val="1"/>
          <c:order val="1"/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yVal>
        </c:ser>
        <c:dLbls/>
        <c:axId val="139024256"/>
        <c:axId val="139329536"/>
      </c:scatterChart>
      <c:valAx>
        <c:axId val="139024256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NAPT NH4OAc CEC median +- MAD, meq/100g</a:t>
                </a:r>
              </a:p>
            </c:rich>
          </c:tx>
          <c:layout>
            <c:manualLayout>
              <c:xMode val="edge"/>
              <c:yMode val="edge"/>
              <c:x val="0.1830471380471381"/>
              <c:y val="0.87997187851518599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329536"/>
        <c:crosses val="autoZero"/>
        <c:crossBetween val="midCat"/>
      </c:valAx>
      <c:valAx>
        <c:axId val="139329536"/>
        <c:scaling>
          <c:orientation val="minMax"/>
          <c:max val="40"/>
        </c:scaling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Calc CEC, meq/100g</a:t>
                </a:r>
              </a:p>
            </c:rich>
          </c:tx>
          <c:layout>
            <c:manualLayout>
              <c:xMode val="edge"/>
              <c:yMode val="edge"/>
              <c:x val="2.2936716243802855E-3"/>
              <c:y val="0.21111689163854519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024256"/>
        <c:crosses val="autoZero"/>
        <c:crossBetween val="midCat"/>
        <c:majorUnit val="10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 smtClean="0"/>
              <a:t>Current calculation at Univ. Kentucky</a:t>
            </a:r>
            <a:endParaRPr lang="en-US" sz="2800" dirty="0"/>
          </a:p>
        </c:rich>
      </c:tx>
      <c:layout>
        <c:manualLayout>
          <c:xMode val="edge"/>
          <c:yMode val="edge"/>
          <c:x val="0.18565132635119641"/>
          <c:y val="1.2195121951219513E-2"/>
        </c:manualLayout>
      </c:layout>
    </c:title>
    <c:plotArea>
      <c:layout>
        <c:manualLayout>
          <c:layoutTarget val="inner"/>
          <c:xMode val="edge"/>
          <c:yMode val="edge"/>
          <c:x val="0.15472644802894786"/>
          <c:y val="0.11280999935983609"/>
          <c:w val="0.8110745865504676"/>
          <c:h val="0.72071282248255564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1"/>
            <c:dispEq val="1"/>
            <c:trendlineLbl>
              <c:layout>
                <c:manualLayout>
                  <c:x val="-0.3724350839640192"/>
                  <c:y val="-1.4014787785673133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both"/>
            <c:errValType val="cust"/>
            <c:pl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plus>
            <c:min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minus>
            <c:spPr>
              <a:ln w="3175">
                <a:solidFill>
                  <a:schemeClr val="tx2"/>
                </a:solidFill>
              </a:ln>
            </c:spPr>
          </c:errBars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'pH&lt;7'!$K$11:$K$97</c:f>
              <c:numCache>
                <c:formatCode>0.0</c:formatCode>
                <c:ptCount val="87"/>
                <c:pt idx="0">
                  <c:v>12.525256410256413</c:v>
                </c:pt>
                <c:pt idx="1">
                  <c:v>9.1157692307692351</c:v>
                </c:pt>
                <c:pt idx="2">
                  <c:v>12.696538461538458</c:v>
                </c:pt>
                <c:pt idx="3">
                  <c:v>13.629615384615381</c:v>
                </c:pt>
                <c:pt idx="4">
                  <c:v>9.68820512820513</c:v>
                </c:pt>
                <c:pt idx="5">
                  <c:v>7.7511538461538478</c:v>
                </c:pt>
                <c:pt idx="6">
                  <c:v>14.868205128205128</c:v>
                </c:pt>
                <c:pt idx="7">
                  <c:v>9.9647435897435948</c:v>
                </c:pt>
                <c:pt idx="8">
                  <c:v>16.898717948717948</c:v>
                </c:pt>
                <c:pt idx="9">
                  <c:v>13.823461538461537</c:v>
                </c:pt>
                <c:pt idx="10">
                  <c:v>23.959871794871798</c:v>
                </c:pt>
                <c:pt idx="11">
                  <c:v>8.924358974358972</c:v>
                </c:pt>
                <c:pt idx="12">
                  <c:v>12.719358974358968</c:v>
                </c:pt>
                <c:pt idx="13">
                  <c:v>10.073717948717947</c:v>
                </c:pt>
                <c:pt idx="14">
                  <c:v>3.2296153846153817</c:v>
                </c:pt>
                <c:pt idx="15">
                  <c:v>15.935</c:v>
                </c:pt>
                <c:pt idx="16">
                  <c:v>21.350897435897441</c:v>
                </c:pt>
                <c:pt idx="17">
                  <c:v>34.544487179487163</c:v>
                </c:pt>
                <c:pt idx="18">
                  <c:v>12.807435897435901</c:v>
                </c:pt>
                <c:pt idx="19">
                  <c:v>24.518589743589743</c:v>
                </c:pt>
                <c:pt idx="20">
                  <c:v>13.562307692307696</c:v>
                </c:pt>
                <c:pt idx="21">
                  <c:v>15.806410256410256</c:v>
                </c:pt>
                <c:pt idx="22">
                  <c:v>7.3275641025641036</c:v>
                </c:pt>
                <c:pt idx="23">
                  <c:v>8.0356410256410307</c:v>
                </c:pt>
                <c:pt idx="24">
                  <c:v>16.599487179487177</c:v>
                </c:pt>
                <c:pt idx="25">
                  <c:v>6.1371794871794849</c:v>
                </c:pt>
                <c:pt idx="26">
                  <c:v>19.072692307692307</c:v>
                </c:pt>
                <c:pt idx="27">
                  <c:v>6.1953846153846115</c:v>
                </c:pt>
                <c:pt idx="28">
                  <c:v>6.5907692307692303</c:v>
                </c:pt>
                <c:pt idx="29">
                  <c:v>6.4475641025641037</c:v>
                </c:pt>
                <c:pt idx="30">
                  <c:v>36.552179487179487</c:v>
                </c:pt>
                <c:pt idx="31">
                  <c:v>22.144871794871793</c:v>
                </c:pt>
                <c:pt idx="32">
                  <c:v>21.205769230769217</c:v>
                </c:pt>
                <c:pt idx="33">
                  <c:v>16.731410256410257</c:v>
                </c:pt>
                <c:pt idx="34">
                  <c:v>21.41769230769231</c:v>
                </c:pt>
                <c:pt idx="35">
                  <c:v>5.3771794871794896</c:v>
                </c:pt>
                <c:pt idx="36">
                  <c:v>15.134615384615383</c:v>
                </c:pt>
                <c:pt idx="37">
                  <c:v>20.61397435897436</c:v>
                </c:pt>
                <c:pt idx="38">
                  <c:v>21.070128205128199</c:v>
                </c:pt>
                <c:pt idx="39">
                  <c:v>21.625256410256423</c:v>
                </c:pt>
                <c:pt idx="40">
                  <c:v>6.7339743589743577</c:v>
                </c:pt>
                <c:pt idx="41">
                  <c:v>21.136410256410258</c:v>
                </c:pt>
                <c:pt idx="42">
                  <c:v>6.6254487179487205</c:v>
                </c:pt>
                <c:pt idx="43">
                  <c:v>17.789230769230766</c:v>
                </c:pt>
                <c:pt idx="44">
                  <c:v>14.908205128205125</c:v>
                </c:pt>
                <c:pt idx="45">
                  <c:v>28.304102564102564</c:v>
                </c:pt>
                <c:pt idx="46">
                  <c:v>27.265256410256413</c:v>
                </c:pt>
                <c:pt idx="47">
                  <c:v>18.29602564102564</c:v>
                </c:pt>
                <c:pt idx="48">
                  <c:v>15.01807692307692</c:v>
                </c:pt>
                <c:pt idx="49">
                  <c:v>16.482564102564098</c:v>
                </c:pt>
                <c:pt idx="50">
                  <c:v>16.308717948717941</c:v>
                </c:pt>
                <c:pt idx="51">
                  <c:v>18.120769230769223</c:v>
                </c:pt>
                <c:pt idx="52">
                  <c:v>17.84897435897436</c:v>
                </c:pt>
                <c:pt idx="53">
                  <c:v>14.483589743589752</c:v>
                </c:pt>
                <c:pt idx="54">
                  <c:v>17.030641025641025</c:v>
                </c:pt>
                <c:pt idx="55">
                  <c:v>11.831153846153843</c:v>
                </c:pt>
                <c:pt idx="56">
                  <c:v>10.876282051282056</c:v>
                </c:pt>
                <c:pt idx="57">
                  <c:v>12.36153846153846</c:v>
                </c:pt>
                <c:pt idx="58">
                  <c:v>2.9724358974358944</c:v>
                </c:pt>
                <c:pt idx="59">
                  <c:v>21.44358974358974</c:v>
                </c:pt>
                <c:pt idx="60">
                  <c:v>26.719230769230769</c:v>
                </c:pt>
                <c:pt idx="61">
                  <c:v>15.229487179487181</c:v>
                </c:pt>
                <c:pt idx="62">
                  <c:v>19.586666666666662</c:v>
                </c:pt>
                <c:pt idx="63">
                  <c:v>8.7338461538461551</c:v>
                </c:pt>
                <c:pt idx="64">
                  <c:v>12.458333333333332</c:v>
                </c:pt>
                <c:pt idx="65">
                  <c:v>7.507564102564106</c:v>
                </c:pt>
                <c:pt idx="66">
                  <c:v>25.638974358974355</c:v>
                </c:pt>
                <c:pt idx="67">
                  <c:v>20.557179487179493</c:v>
                </c:pt>
                <c:pt idx="68">
                  <c:v>19.885512820512819</c:v>
                </c:pt>
                <c:pt idx="69">
                  <c:v>15.940128205128207</c:v>
                </c:pt>
                <c:pt idx="70">
                  <c:v>25.409102564102565</c:v>
                </c:pt>
                <c:pt idx="71">
                  <c:v>4.4242307692307676</c:v>
                </c:pt>
                <c:pt idx="72">
                  <c:v>14.714615384615383</c:v>
                </c:pt>
                <c:pt idx="73">
                  <c:v>6.3182051282051264</c:v>
                </c:pt>
                <c:pt idx="74">
                  <c:v>10.794102564102568</c:v>
                </c:pt>
                <c:pt idx="75">
                  <c:v>25.303461538461534</c:v>
                </c:pt>
                <c:pt idx="76">
                  <c:v>16.785256410256416</c:v>
                </c:pt>
                <c:pt idx="77">
                  <c:v>17.810128205128198</c:v>
                </c:pt>
                <c:pt idx="78">
                  <c:v>21.452564102564097</c:v>
                </c:pt>
                <c:pt idx="79">
                  <c:v>21.102564102564099</c:v>
                </c:pt>
                <c:pt idx="80">
                  <c:v>21.132051282051282</c:v>
                </c:pt>
                <c:pt idx="81">
                  <c:v>20.935897435897438</c:v>
                </c:pt>
                <c:pt idx="82">
                  <c:v>17.988205128205127</c:v>
                </c:pt>
                <c:pt idx="83">
                  <c:v>21.196153846153841</c:v>
                </c:pt>
                <c:pt idx="84">
                  <c:v>10.484743589743589</c:v>
                </c:pt>
                <c:pt idx="85">
                  <c:v>24.679743589743584</c:v>
                </c:pt>
                <c:pt idx="86">
                  <c:v>16.54602564102564</c:v>
                </c:pt>
              </c:numCache>
            </c:numRef>
          </c:yVal>
        </c:ser>
        <c:ser>
          <c:idx val="1"/>
          <c:order val="1"/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yVal>
        </c:ser>
        <c:dLbls/>
        <c:axId val="139288576"/>
        <c:axId val="139290496"/>
      </c:scatterChart>
      <c:valAx>
        <c:axId val="139288576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NAPT NH4OAc CEC median +- MAD, meq/100g</a:t>
                </a:r>
              </a:p>
            </c:rich>
          </c:tx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290496"/>
        <c:crosses val="autoZero"/>
        <c:crossBetween val="midCat"/>
      </c:valAx>
      <c:valAx>
        <c:axId val="139290496"/>
        <c:scaling>
          <c:orientation val="minMax"/>
          <c:max val="40"/>
        </c:scaling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Calc CEC, meq/100g</a:t>
                </a:r>
              </a:p>
            </c:rich>
          </c:tx>
          <c:layout>
            <c:manualLayout>
              <c:xMode val="edge"/>
              <c:yMode val="edge"/>
              <c:x val="1.2944983818770227E-2"/>
              <c:y val="0.26697218487932917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288576"/>
        <c:crosses val="autoZero"/>
        <c:crossBetween val="midCat"/>
        <c:majorUnit val="10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 smtClean="0"/>
              <a:t>Using</a:t>
            </a:r>
            <a:r>
              <a:rPr lang="en-US" sz="2800" baseline="0" dirty="0" smtClean="0"/>
              <a:t> 1 M </a:t>
            </a:r>
            <a:r>
              <a:rPr lang="en-US" sz="2800" baseline="0" dirty="0" err="1" smtClean="0"/>
              <a:t>KCl</a:t>
            </a:r>
            <a:r>
              <a:rPr lang="en-US" sz="2800" baseline="0" dirty="0" smtClean="0"/>
              <a:t> soil pH &amp;</a:t>
            </a:r>
          </a:p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baseline="0" dirty="0" smtClean="0"/>
              <a:t>Sikora-2 soil-buffer pH</a:t>
            </a:r>
            <a:endParaRPr lang="en-US" sz="2800" dirty="0"/>
          </a:p>
        </c:rich>
      </c:tx>
      <c:layout>
        <c:manualLayout>
          <c:xMode val="edge"/>
          <c:yMode val="edge"/>
          <c:x val="0.2985190093812532"/>
          <c:y val="2.4448361106024545E-2"/>
        </c:manualLayout>
      </c:layout>
    </c:title>
    <c:plotArea>
      <c:layout>
        <c:manualLayout>
          <c:layoutTarget val="inner"/>
          <c:xMode val="edge"/>
          <c:yMode val="edge"/>
          <c:x val="0.16061101233313577"/>
          <c:y val="0.14044390526765549"/>
          <c:w val="0.79787472130499815"/>
          <c:h val="0.66229994506500656"/>
        </c:manualLayout>
      </c:layout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1"/>
            <c:dispEq val="1"/>
            <c:trendlineLbl>
              <c:layout>
                <c:manualLayout>
                  <c:x val="-0.35612973781503127"/>
                  <c:y val="2.131299212598425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both"/>
            <c:errValType val="cust"/>
            <c:pl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plus>
            <c:minus>
              <c:numRef>
                <c:f>'pH&lt;7'!$C$11:$C$97</c:f>
                <c:numCache>
                  <c:formatCode>General</c:formatCode>
                  <c:ptCount val="87"/>
                  <c:pt idx="0">
                    <c:v>1.1000000000000001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1.3</c:v>
                  </c:pt>
                  <c:pt idx="4">
                    <c:v>0.95000000000000007</c:v>
                  </c:pt>
                  <c:pt idx="5">
                    <c:v>1.1000000000000001</c:v>
                  </c:pt>
                  <c:pt idx="6">
                    <c:v>1.08</c:v>
                  </c:pt>
                  <c:pt idx="7">
                    <c:v>1</c:v>
                  </c:pt>
                  <c:pt idx="8">
                    <c:v>1.9000000000000001</c:v>
                  </c:pt>
                  <c:pt idx="9">
                    <c:v>1.7</c:v>
                  </c:pt>
                  <c:pt idx="10">
                    <c:v>7.7</c:v>
                  </c:pt>
                  <c:pt idx="11">
                    <c:v>2.2000000000000002</c:v>
                  </c:pt>
                  <c:pt idx="12">
                    <c:v>1.4</c:v>
                  </c:pt>
                  <c:pt idx="13">
                    <c:v>1.6</c:v>
                  </c:pt>
                  <c:pt idx="14">
                    <c:v>0.39000000000000007</c:v>
                  </c:pt>
                  <c:pt idx="15">
                    <c:v>1.9000000000000001</c:v>
                  </c:pt>
                  <c:pt idx="16">
                    <c:v>3.8</c:v>
                  </c:pt>
                  <c:pt idx="17">
                    <c:v>4.8</c:v>
                  </c:pt>
                  <c:pt idx="18">
                    <c:v>1.25</c:v>
                  </c:pt>
                  <c:pt idx="19">
                    <c:v>2.1</c:v>
                  </c:pt>
                  <c:pt idx="20">
                    <c:v>3.1</c:v>
                  </c:pt>
                  <c:pt idx="21">
                    <c:v>2</c:v>
                  </c:pt>
                  <c:pt idx="22">
                    <c:v>0.8</c:v>
                  </c:pt>
                  <c:pt idx="23">
                    <c:v>1.1000000000000001</c:v>
                  </c:pt>
                  <c:pt idx="24">
                    <c:v>1.8</c:v>
                  </c:pt>
                  <c:pt idx="25">
                    <c:v>0.5</c:v>
                  </c:pt>
                  <c:pt idx="26">
                    <c:v>1</c:v>
                  </c:pt>
                  <c:pt idx="27">
                    <c:v>0.60000000000000009</c:v>
                  </c:pt>
                  <c:pt idx="28">
                    <c:v>0.60000000000000009</c:v>
                  </c:pt>
                  <c:pt idx="29">
                    <c:v>0.60000000000000009</c:v>
                  </c:pt>
                  <c:pt idx="30">
                    <c:v>2.5</c:v>
                  </c:pt>
                  <c:pt idx="31">
                    <c:v>2.7</c:v>
                  </c:pt>
                  <c:pt idx="32">
                    <c:v>1.6</c:v>
                  </c:pt>
                  <c:pt idx="33">
                    <c:v>0.8</c:v>
                  </c:pt>
                  <c:pt idx="34">
                    <c:v>1.9000000000000001</c:v>
                  </c:pt>
                  <c:pt idx="35">
                    <c:v>0.60000000000000009</c:v>
                  </c:pt>
                  <c:pt idx="36">
                    <c:v>1.3</c:v>
                  </c:pt>
                  <c:pt idx="37">
                    <c:v>1.5</c:v>
                  </c:pt>
                  <c:pt idx="38">
                    <c:v>2.5</c:v>
                  </c:pt>
                  <c:pt idx="39">
                    <c:v>2.8</c:v>
                  </c:pt>
                  <c:pt idx="40">
                    <c:v>1</c:v>
                  </c:pt>
                  <c:pt idx="41">
                    <c:v>2.12</c:v>
                  </c:pt>
                  <c:pt idx="42">
                    <c:v>1</c:v>
                  </c:pt>
                  <c:pt idx="43">
                    <c:v>2.7</c:v>
                  </c:pt>
                  <c:pt idx="44">
                    <c:v>1.3</c:v>
                  </c:pt>
                  <c:pt idx="45">
                    <c:v>3.2</c:v>
                  </c:pt>
                  <c:pt idx="46">
                    <c:v>3.2</c:v>
                  </c:pt>
                  <c:pt idx="47">
                    <c:v>1.5</c:v>
                  </c:pt>
                  <c:pt idx="48">
                    <c:v>2.34</c:v>
                  </c:pt>
                  <c:pt idx="49">
                    <c:v>1.6</c:v>
                  </c:pt>
                  <c:pt idx="50">
                    <c:v>1.32</c:v>
                  </c:pt>
                  <c:pt idx="51">
                    <c:v>2.1</c:v>
                  </c:pt>
                  <c:pt idx="52">
                    <c:v>1.6</c:v>
                  </c:pt>
                  <c:pt idx="53">
                    <c:v>1.1000000000000001</c:v>
                  </c:pt>
                  <c:pt idx="54">
                    <c:v>1.07</c:v>
                  </c:pt>
                  <c:pt idx="55">
                    <c:v>1</c:v>
                  </c:pt>
                  <c:pt idx="56">
                    <c:v>0.76000000000000012</c:v>
                  </c:pt>
                  <c:pt idx="57">
                    <c:v>1.4</c:v>
                  </c:pt>
                  <c:pt idx="58">
                    <c:v>0.44</c:v>
                  </c:pt>
                  <c:pt idx="59">
                    <c:v>1.5</c:v>
                  </c:pt>
                  <c:pt idx="60">
                    <c:v>2.1</c:v>
                  </c:pt>
                  <c:pt idx="61">
                    <c:v>1.7</c:v>
                  </c:pt>
                  <c:pt idx="62">
                    <c:v>3.5</c:v>
                  </c:pt>
                  <c:pt idx="63">
                    <c:v>1</c:v>
                  </c:pt>
                  <c:pt idx="64">
                    <c:v>2.2000000000000002</c:v>
                  </c:pt>
                  <c:pt idx="65">
                    <c:v>1</c:v>
                  </c:pt>
                  <c:pt idx="66">
                    <c:v>2.2999999999999998</c:v>
                  </c:pt>
                  <c:pt idx="67">
                    <c:v>1.1000000000000001</c:v>
                  </c:pt>
                  <c:pt idx="68">
                    <c:v>2.2000000000000002</c:v>
                  </c:pt>
                  <c:pt idx="69">
                    <c:v>1.4</c:v>
                  </c:pt>
                  <c:pt idx="70">
                    <c:v>2.9499999999999997</c:v>
                  </c:pt>
                  <c:pt idx="71">
                    <c:v>0.70000000000000007</c:v>
                  </c:pt>
                  <c:pt idx="72">
                    <c:v>1.8</c:v>
                  </c:pt>
                  <c:pt idx="73">
                    <c:v>0.64000000000000012</c:v>
                  </c:pt>
                  <c:pt idx="74">
                    <c:v>1.45</c:v>
                  </c:pt>
                  <c:pt idx="75">
                    <c:v>1.3</c:v>
                  </c:pt>
                  <c:pt idx="76">
                    <c:v>1.5</c:v>
                  </c:pt>
                  <c:pt idx="77">
                    <c:v>1.5</c:v>
                  </c:pt>
                  <c:pt idx="78">
                    <c:v>0.70000000000000007</c:v>
                  </c:pt>
                  <c:pt idx="79">
                    <c:v>1.85</c:v>
                  </c:pt>
                  <c:pt idx="80">
                    <c:v>2.6</c:v>
                  </c:pt>
                  <c:pt idx="81">
                    <c:v>1.7</c:v>
                  </c:pt>
                  <c:pt idx="82">
                    <c:v>1.1000000000000001</c:v>
                  </c:pt>
                  <c:pt idx="83">
                    <c:v>2.0499999999999998</c:v>
                  </c:pt>
                  <c:pt idx="84">
                    <c:v>1.8</c:v>
                  </c:pt>
                  <c:pt idx="85">
                    <c:v>2</c:v>
                  </c:pt>
                  <c:pt idx="86">
                    <c:v>1.2</c:v>
                  </c:pt>
                </c:numCache>
              </c:numRef>
            </c:minus>
            <c:spPr>
              <a:ln w="3175">
                <a:solidFill>
                  <a:schemeClr val="tx2"/>
                </a:solidFill>
              </a:ln>
            </c:spPr>
          </c:errBars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'pH&lt;7'!$R$11:$R$97</c:f>
              <c:numCache>
                <c:formatCode>0.0</c:formatCode>
                <c:ptCount val="87"/>
                <c:pt idx="0">
                  <c:v>8.1143072154142448</c:v>
                </c:pt>
                <c:pt idx="1">
                  <c:v>5.3471244926143369</c:v>
                </c:pt>
                <c:pt idx="2">
                  <c:v>8.2890855304797757</c:v>
                </c:pt>
                <c:pt idx="3">
                  <c:v>9.3381702421555755</c:v>
                </c:pt>
                <c:pt idx="4">
                  <c:v>6.1486955311870153</c:v>
                </c:pt>
                <c:pt idx="5">
                  <c:v>4.4561085348948533</c:v>
                </c:pt>
                <c:pt idx="6">
                  <c:v>10.694161214189702</c:v>
                </c:pt>
                <c:pt idx="7">
                  <c:v>6.4933287760382914</c:v>
                </c:pt>
                <c:pt idx="8">
                  <c:v>12.991094928943884</c:v>
                </c:pt>
                <c:pt idx="9">
                  <c:v>10.0093367003611</c:v>
                </c:pt>
                <c:pt idx="10">
                  <c:v>22.868278857987587</c:v>
                </c:pt>
                <c:pt idx="11">
                  <c:v>5.8216312058134569</c:v>
                </c:pt>
                <c:pt idx="12">
                  <c:v>9.1017050792834286</c:v>
                </c:pt>
                <c:pt idx="13">
                  <c:v>6.7982374960813683</c:v>
                </c:pt>
                <c:pt idx="14">
                  <c:v>1.8187524110986137</c:v>
                </c:pt>
                <c:pt idx="15">
                  <c:v>13.215567568022589</c:v>
                </c:pt>
                <c:pt idx="16">
                  <c:v>17.888495261460424</c:v>
                </c:pt>
                <c:pt idx="17">
                  <c:v>31.705851757153756</c:v>
                </c:pt>
                <c:pt idx="18">
                  <c:v>9.7773252939690707</c:v>
                </c:pt>
                <c:pt idx="19">
                  <c:v>21.103144950659136</c:v>
                </c:pt>
                <c:pt idx="20">
                  <c:v>10.784949200089633</c:v>
                </c:pt>
                <c:pt idx="21">
                  <c:v>12.434368682606241</c:v>
                </c:pt>
                <c:pt idx="22">
                  <c:v>5.6758192694180405</c:v>
                </c:pt>
                <c:pt idx="23">
                  <c:v>5.318213119552702</c:v>
                </c:pt>
                <c:pt idx="24">
                  <c:v>13.349727106904902</c:v>
                </c:pt>
                <c:pt idx="25">
                  <c:v>4.7745826012336661</c:v>
                </c:pt>
                <c:pt idx="26">
                  <c:v>15.881493494544989</c:v>
                </c:pt>
                <c:pt idx="27">
                  <c:v>4.7925953506151346</c:v>
                </c:pt>
                <c:pt idx="28">
                  <c:v>5.0655501532150877</c:v>
                </c:pt>
                <c:pt idx="29">
                  <c:v>4.9628261069066903</c:v>
                </c:pt>
                <c:pt idx="30">
                  <c:v>33.465154016832948</c:v>
                </c:pt>
                <c:pt idx="31">
                  <c:v>19.707021970257664</c:v>
                </c:pt>
                <c:pt idx="32">
                  <c:v>18.295878358958308</c:v>
                </c:pt>
                <c:pt idx="33">
                  <c:v>14.268941403228773</c:v>
                </c:pt>
                <c:pt idx="34">
                  <c:v>18.682213476714814</c:v>
                </c:pt>
                <c:pt idx="35">
                  <c:v>3.622286447025433</c:v>
                </c:pt>
                <c:pt idx="36">
                  <c:v>12.769120467394547</c:v>
                </c:pt>
                <c:pt idx="37">
                  <c:v>17.709420117660923</c:v>
                </c:pt>
                <c:pt idx="38">
                  <c:v>18.182111836727604</c:v>
                </c:pt>
                <c:pt idx="39">
                  <c:v>18.793620967041786</c:v>
                </c:pt>
                <c:pt idx="40">
                  <c:v>4.9093191149969018</c:v>
                </c:pt>
                <c:pt idx="41">
                  <c:v>18.346045801258601</c:v>
                </c:pt>
                <c:pt idx="42">
                  <c:v>4.8787096144506688</c:v>
                </c:pt>
                <c:pt idx="43">
                  <c:v>14.966668612694505</c:v>
                </c:pt>
                <c:pt idx="44">
                  <c:v>12.780485195339869</c:v>
                </c:pt>
                <c:pt idx="45">
                  <c:v>25.430229818379896</c:v>
                </c:pt>
                <c:pt idx="46">
                  <c:v>24.431024007285362</c:v>
                </c:pt>
                <c:pt idx="47">
                  <c:v>16.279951146075035</c:v>
                </c:pt>
                <c:pt idx="48">
                  <c:v>12.228786885654955</c:v>
                </c:pt>
                <c:pt idx="49">
                  <c:v>14.407120147233245</c:v>
                </c:pt>
                <c:pt idx="50">
                  <c:v>14.406461187342977</c:v>
                </c:pt>
                <c:pt idx="51">
                  <c:v>16.089242787976598</c:v>
                </c:pt>
                <c:pt idx="52">
                  <c:v>15.913611627037501</c:v>
                </c:pt>
                <c:pt idx="53">
                  <c:v>11.767300288527911</c:v>
                </c:pt>
                <c:pt idx="54">
                  <c:v>14.3972758396703</c:v>
                </c:pt>
                <c:pt idx="55">
                  <c:v>9.7577661624973349</c:v>
                </c:pt>
                <c:pt idx="56">
                  <c:v>9.1574575470403268</c:v>
                </c:pt>
                <c:pt idx="57">
                  <c:v>10.126140108600245</c:v>
                </c:pt>
                <c:pt idx="58">
                  <c:v>2.1340039851264891</c:v>
                </c:pt>
                <c:pt idx="59">
                  <c:v>19.736541234594362</c:v>
                </c:pt>
                <c:pt idx="60">
                  <c:v>24.474903538782826</c:v>
                </c:pt>
                <c:pt idx="61">
                  <c:v>13.49419937699369</c:v>
                </c:pt>
                <c:pt idx="62">
                  <c:v>17.390605214862031</c:v>
                </c:pt>
                <c:pt idx="63">
                  <c:v>6.5571656500463655</c:v>
                </c:pt>
                <c:pt idx="64">
                  <c:v>10.472824283868521</c:v>
                </c:pt>
                <c:pt idx="65">
                  <c:v>5.6927976431724874</c:v>
                </c:pt>
                <c:pt idx="66">
                  <c:v>23.40114273708339</c:v>
                </c:pt>
                <c:pt idx="67">
                  <c:v>18.695804540791467</c:v>
                </c:pt>
                <c:pt idx="68">
                  <c:v>17.748736303310487</c:v>
                </c:pt>
                <c:pt idx="69">
                  <c:v>13.696028932237548</c:v>
                </c:pt>
                <c:pt idx="70">
                  <c:v>23.153253540989912</c:v>
                </c:pt>
                <c:pt idx="71">
                  <c:v>3.4151873824025722</c:v>
                </c:pt>
                <c:pt idx="72">
                  <c:v>12.754690086289186</c:v>
                </c:pt>
                <c:pt idx="73">
                  <c:v>4.6722471203557951</c:v>
                </c:pt>
                <c:pt idx="74">
                  <c:v>9.2484272903562204</c:v>
                </c:pt>
                <c:pt idx="75">
                  <c:v>23.466580540760635</c:v>
                </c:pt>
                <c:pt idx="76">
                  <c:v>15.125251618333415</c:v>
                </c:pt>
                <c:pt idx="77">
                  <c:v>16.462595789150537</c:v>
                </c:pt>
                <c:pt idx="78">
                  <c:v>19.974756848338803</c:v>
                </c:pt>
                <c:pt idx="79">
                  <c:v>19.761450037736889</c:v>
                </c:pt>
                <c:pt idx="80">
                  <c:v>19.825773197750049</c:v>
                </c:pt>
                <c:pt idx="81">
                  <c:v>19.815420391296719</c:v>
                </c:pt>
                <c:pt idx="82">
                  <c:v>16.687174367609</c:v>
                </c:pt>
                <c:pt idx="83">
                  <c:v>19.897362315919576</c:v>
                </c:pt>
                <c:pt idx="84">
                  <c:v>9.0589824563843067</c:v>
                </c:pt>
                <c:pt idx="85">
                  <c:v>23.112449440131218</c:v>
                </c:pt>
                <c:pt idx="86">
                  <c:v>14.9550986356997</c:v>
                </c:pt>
              </c:numCache>
            </c:numRef>
          </c:yVal>
        </c:ser>
        <c:ser>
          <c:idx val="1"/>
          <c:order val="1"/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xVal>
          <c:yVal>
            <c:numRef>
              <c:f>'pH&lt;7'!$B$11:$B$170</c:f>
              <c:numCache>
                <c:formatCode>General</c:formatCode>
                <c:ptCount val="160"/>
                <c:pt idx="0">
                  <c:v>5.7</c:v>
                </c:pt>
                <c:pt idx="1">
                  <c:v>3</c:v>
                </c:pt>
                <c:pt idx="2">
                  <c:v>5.2</c:v>
                </c:pt>
                <c:pt idx="3">
                  <c:v>7.2</c:v>
                </c:pt>
                <c:pt idx="4">
                  <c:v>4.3</c:v>
                </c:pt>
                <c:pt idx="5">
                  <c:v>4.2</c:v>
                </c:pt>
                <c:pt idx="6">
                  <c:v>7.9</c:v>
                </c:pt>
                <c:pt idx="7">
                  <c:v>4.5</c:v>
                </c:pt>
                <c:pt idx="8">
                  <c:v>16.8</c:v>
                </c:pt>
                <c:pt idx="9">
                  <c:v>10.5</c:v>
                </c:pt>
                <c:pt idx="10">
                  <c:v>25.2</c:v>
                </c:pt>
                <c:pt idx="11">
                  <c:v>7.3</c:v>
                </c:pt>
                <c:pt idx="12">
                  <c:v>8.3000000000000007</c:v>
                </c:pt>
                <c:pt idx="13">
                  <c:v>7</c:v>
                </c:pt>
                <c:pt idx="14">
                  <c:v>1.4</c:v>
                </c:pt>
                <c:pt idx="15">
                  <c:v>11.7</c:v>
                </c:pt>
                <c:pt idx="16">
                  <c:v>17.399999999999999</c:v>
                </c:pt>
                <c:pt idx="17">
                  <c:v>31.7</c:v>
                </c:pt>
                <c:pt idx="18">
                  <c:v>8.5</c:v>
                </c:pt>
                <c:pt idx="19">
                  <c:v>21.5</c:v>
                </c:pt>
                <c:pt idx="20">
                  <c:v>17</c:v>
                </c:pt>
                <c:pt idx="21">
                  <c:v>12.7</c:v>
                </c:pt>
                <c:pt idx="22">
                  <c:v>3.7</c:v>
                </c:pt>
                <c:pt idx="23">
                  <c:v>4.3</c:v>
                </c:pt>
                <c:pt idx="24">
                  <c:v>17.8</c:v>
                </c:pt>
                <c:pt idx="25">
                  <c:v>3.6</c:v>
                </c:pt>
                <c:pt idx="26">
                  <c:v>13.1</c:v>
                </c:pt>
                <c:pt idx="27">
                  <c:v>3.5</c:v>
                </c:pt>
                <c:pt idx="28">
                  <c:v>3.6</c:v>
                </c:pt>
                <c:pt idx="29">
                  <c:v>3.8</c:v>
                </c:pt>
                <c:pt idx="30">
                  <c:v>32.6</c:v>
                </c:pt>
                <c:pt idx="31">
                  <c:v>21</c:v>
                </c:pt>
                <c:pt idx="32">
                  <c:v>18.8</c:v>
                </c:pt>
                <c:pt idx="33">
                  <c:v>13.2</c:v>
                </c:pt>
                <c:pt idx="34">
                  <c:v>16.5</c:v>
                </c:pt>
                <c:pt idx="35">
                  <c:v>2.5</c:v>
                </c:pt>
                <c:pt idx="36">
                  <c:v>12.4</c:v>
                </c:pt>
                <c:pt idx="37">
                  <c:v>19.899999999999999</c:v>
                </c:pt>
                <c:pt idx="38">
                  <c:v>18.2</c:v>
                </c:pt>
                <c:pt idx="39">
                  <c:v>19.600000000000001</c:v>
                </c:pt>
                <c:pt idx="40">
                  <c:v>4.5</c:v>
                </c:pt>
                <c:pt idx="41">
                  <c:v>19.399999999999999</c:v>
                </c:pt>
                <c:pt idx="42">
                  <c:v>4.7</c:v>
                </c:pt>
                <c:pt idx="43">
                  <c:v>13.9</c:v>
                </c:pt>
                <c:pt idx="44">
                  <c:v>13.4</c:v>
                </c:pt>
                <c:pt idx="45">
                  <c:v>24.9</c:v>
                </c:pt>
                <c:pt idx="46">
                  <c:v>23.5</c:v>
                </c:pt>
                <c:pt idx="47">
                  <c:v>15.9</c:v>
                </c:pt>
                <c:pt idx="48">
                  <c:v>12</c:v>
                </c:pt>
                <c:pt idx="49">
                  <c:v>11.8</c:v>
                </c:pt>
                <c:pt idx="50">
                  <c:v>15.7</c:v>
                </c:pt>
                <c:pt idx="51">
                  <c:v>15.6</c:v>
                </c:pt>
                <c:pt idx="52">
                  <c:v>15.7</c:v>
                </c:pt>
                <c:pt idx="53">
                  <c:v>15.2</c:v>
                </c:pt>
                <c:pt idx="54">
                  <c:v>14.4</c:v>
                </c:pt>
                <c:pt idx="55">
                  <c:v>11.3</c:v>
                </c:pt>
                <c:pt idx="56">
                  <c:v>9</c:v>
                </c:pt>
                <c:pt idx="57">
                  <c:v>9.7000000000000011</c:v>
                </c:pt>
                <c:pt idx="58">
                  <c:v>1.35</c:v>
                </c:pt>
                <c:pt idx="59">
                  <c:v>20.5</c:v>
                </c:pt>
                <c:pt idx="60">
                  <c:v>20.9</c:v>
                </c:pt>
                <c:pt idx="61">
                  <c:v>13</c:v>
                </c:pt>
                <c:pt idx="62">
                  <c:v>17.3</c:v>
                </c:pt>
                <c:pt idx="63">
                  <c:v>4.3</c:v>
                </c:pt>
                <c:pt idx="64">
                  <c:v>11.5</c:v>
                </c:pt>
                <c:pt idx="65">
                  <c:v>4.0999999999999996</c:v>
                </c:pt>
                <c:pt idx="66">
                  <c:v>13.1</c:v>
                </c:pt>
                <c:pt idx="67">
                  <c:v>15.5</c:v>
                </c:pt>
                <c:pt idx="68">
                  <c:v>21.5</c:v>
                </c:pt>
                <c:pt idx="69">
                  <c:v>15.8</c:v>
                </c:pt>
                <c:pt idx="70">
                  <c:v>24.3</c:v>
                </c:pt>
                <c:pt idx="71">
                  <c:v>2.4</c:v>
                </c:pt>
                <c:pt idx="72">
                  <c:v>12.7</c:v>
                </c:pt>
                <c:pt idx="73">
                  <c:v>3.2</c:v>
                </c:pt>
                <c:pt idx="74">
                  <c:v>8.3000000000000007</c:v>
                </c:pt>
                <c:pt idx="75">
                  <c:v>20.7</c:v>
                </c:pt>
                <c:pt idx="76">
                  <c:v>14.5</c:v>
                </c:pt>
                <c:pt idx="77">
                  <c:v>16.100000000000001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19.399999999999999</c:v>
                </c:pt>
                <c:pt idx="81">
                  <c:v>9.9</c:v>
                </c:pt>
                <c:pt idx="82">
                  <c:v>14.3</c:v>
                </c:pt>
                <c:pt idx="83">
                  <c:v>19.399999999999999</c:v>
                </c:pt>
                <c:pt idx="84">
                  <c:v>12</c:v>
                </c:pt>
                <c:pt idx="85">
                  <c:v>19.399999999999999</c:v>
                </c:pt>
                <c:pt idx="86">
                  <c:v>5.2</c:v>
                </c:pt>
              </c:numCache>
            </c:numRef>
          </c:yVal>
        </c:ser>
        <c:dLbls/>
        <c:axId val="142018432"/>
        <c:axId val="142028800"/>
      </c:scatterChart>
      <c:valAx>
        <c:axId val="142018432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NAPT NH4OAc CEC median +- MAD, meq/100g</a:t>
                </a:r>
              </a:p>
            </c:rich>
          </c:tx>
          <c:layout>
            <c:manualLayout>
              <c:xMode val="edge"/>
              <c:yMode val="edge"/>
              <c:x val="0.16716041682908447"/>
              <c:y val="0.89435909174143924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2028800"/>
        <c:crosses val="autoZero"/>
        <c:crossBetween val="midCat"/>
      </c:valAx>
      <c:valAx>
        <c:axId val="142028800"/>
        <c:scaling>
          <c:orientation val="minMax"/>
          <c:max val="40"/>
        </c:scaling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400"/>
                  <a:t>Calc CEC, meq/100g</a:t>
                </a:r>
              </a:p>
            </c:rich>
          </c:tx>
          <c:layout>
            <c:manualLayout>
              <c:xMode val="edge"/>
              <c:yMode val="edge"/>
              <c:x val="1.4336917562724011E-2"/>
              <c:y val="0.19808382545931758"/>
            </c:manualLayout>
          </c:layout>
        </c:title>
        <c:numFmt formatCode="0" sourceLinked="0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2018432"/>
        <c:crosses val="autoZero"/>
        <c:crossBetween val="midCat"/>
        <c:majorUnit val="10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0.68323</cdr:x>
      <cdr:y>0.19574</cdr:y>
    </cdr:from>
    <cdr:to>
      <cdr:x>0.92013</cdr:x>
      <cdr:y>0.42858</cdr:y>
    </cdr:to>
    <cdr:sp macro="" textlink="">
      <cdr:nvSpPr>
        <cdr:cNvPr id="2" name="TextBox 1"/>
        <cdr:cNvSpPr txBox="1"/>
      </cdr:nvSpPr>
      <cdr:spPr>
        <a:xfrm xmlns:a="http://schemas.openxmlformats.org/drawingml/2006/main" rot="19221833">
          <a:off x="4685576" y="1193242"/>
          <a:ext cx="1624660" cy="1419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1:1 line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0.70197</cdr:x>
      <cdr:y>0.15401</cdr:y>
    </cdr:from>
    <cdr:to>
      <cdr:x>0.93886</cdr:x>
      <cdr:y>0.38735</cdr:y>
    </cdr:to>
    <cdr:sp macro="" textlink="">
      <cdr:nvSpPr>
        <cdr:cNvPr id="2" name="TextBox 1"/>
        <cdr:cNvSpPr txBox="1"/>
      </cdr:nvSpPr>
      <cdr:spPr>
        <a:xfrm xmlns:a="http://schemas.openxmlformats.org/drawingml/2006/main" rot="19514356">
          <a:off x="5295519" y="985773"/>
          <a:ext cx="1787051" cy="1493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1:1 line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0.73153</cdr:x>
      <cdr:y>0.22498</cdr:y>
    </cdr:from>
    <cdr:to>
      <cdr:x>0.96794</cdr:x>
      <cdr:y>0.45806</cdr:y>
    </cdr:to>
    <cdr:sp macro="" textlink="">
      <cdr:nvSpPr>
        <cdr:cNvPr id="2" name="TextBox 1"/>
        <cdr:cNvSpPr txBox="1"/>
      </cdr:nvSpPr>
      <cdr:spPr>
        <a:xfrm xmlns:a="http://schemas.openxmlformats.org/drawingml/2006/main" rot="19339799">
          <a:off x="5741500" y="1405760"/>
          <a:ext cx="1855488" cy="1456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1:1 line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0.68929</cdr:x>
      <cdr:y>0.23444</cdr:y>
    </cdr:from>
    <cdr:to>
      <cdr:x>0.92618</cdr:x>
      <cdr:y>0.46753</cdr:y>
    </cdr:to>
    <cdr:sp macro="" textlink="">
      <cdr:nvSpPr>
        <cdr:cNvPr id="3" name="TextBox 2"/>
        <cdr:cNvSpPr txBox="1"/>
      </cdr:nvSpPr>
      <cdr:spPr>
        <a:xfrm xmlns:a="http://schemas.openxmlformats.org/drawingml/2006/main" rot="19398954">
          <a:off x="5304916" y="1536312"/>
          <a:ext cx="1823153" cy="1527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1:1 line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0.36792</cdr:x>
      <cdr:y>0.0375</cdr:y>
    </cdr:from>
    <cdr:to>
      <cdr:x>0.41509</cdr:x>
      <cdr:y>0.825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971800" y="228600"/>
          <a:ext cx="381000" cy="48006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4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8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7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67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5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9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87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4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60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6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32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03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222D-C457-43F7-AC36-BBC9EAD85C61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7C1F-7E8C-4B24-B9BF-435316C99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1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6652" y="11430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Median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96652" y="2032575"/>
            <a:ext cx="468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Median Absolute Deviation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89781" y="2503130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MAD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313055"/>
            <a:ext cx="666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</a:rPr>
              <a:t>% Relative Median Absolute Deviation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911025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</a:rPr>
              <a:t>%RMAD =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520625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</a:rPr>
              <a:t>MAD / median x 100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1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0530238"/>
              </p:ext>
            </p:extLst>
          </p:nvPr>
        </p:nvGraphicFramePr>
        <p:xfrm>
          <a:off x="228600" y="1066800"/>
          <a:ext cx="289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2667615"/>
              </p:ext>
            </p:extLst>
          </p:nvPr>
        </p:nvGraphicFramePr>
        <p:xfrm>
          <a:off x="3276600" y="1066800"/>
          <a:ext cx="266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0331901"/>
              </p:ext>
            </p:extLst>
          </p:nvPr>
        </p:nvGraphicFramePr>
        <p:xfrm>
          <a:off x="6096000" y="1066800"/>
          <a:ext cx="2895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38600" y="4524081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01757" y="3828854"/>
            <a:ext cx="16850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5720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6676" y="5334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2962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2959" y="554137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K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6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5279876"/>
              </p:ext>
            </p:extLst>
          </p:nvPr>
        </p:nvGraphicFramePr>
        <p:xfrm>
          <a:off x="762000" y="533400"/>
          <a:ext cx="6858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5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770240"/>
              </p:ext>
            </p:extLst>
          </p:nvPr>
        </p:nvGraphicFramePr>
        <p:xfrm>
          <a:off x="762000" y="152400"/>
          <a:ext cx="7543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4418120"/>
            <a:ext cx="392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Exchangeable acidity =</a:t>
            </a:r>
          </a:p>
          <a:p>
            <a:r>
              <a:rPr lang="en-US" sz="1600" dirty="0" smtClean="0"/>
              <a:t>12.6 </a:t>
            </a:r>
            <a:r>
              <a:rPr lang="en-US" sz="1600" dirty="0"/>
              <a:t>–</a:t>
            </a:r>
            <a:r>
              <a:rPr lang="en-US" sz="1600" dirty="0" smtClean="0"/>
              <a:t> (1.64 x soil pH) – (0.48 SMP buffer pH)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863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094955"/>
              </p:ext>
            </p:extLst>
          </p:nvPr>
        </p:nvGraphicFramePr>
        <p:xfrm>
          <a:off x="762000" y="228600"/>
          <a:ext cx="7543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7400" y="4114800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Exchangeable acidity =</a:t>
            </a:r>
          </a:p>
          <a:p>
            <a:r>
              <a:rPr lang="en-US" dirty="0" smtClean="0"/>
              <a:t>12 x (7 – SMP buffer 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9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5461471"/>
              </p:ext>
            </p:extLst>
          </p:nvPr>
        </p:nvGraphicFramePr>
        <p:xfrm>
          <a:off x="685800" y="304800"/>
          <a:ext cx="7848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7400" y="4114800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Acidity =</a:t>
            </a:r>
          </a:p>
          <a:p>
            <a:r>
              <a:rPr lang="en-US" dirty="0" smtClean="0"/>
              <a:t>8 x (7.5 – SMP buffer 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7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6707294"/>
              </p:ext>
            </p:extLst>
          </p:nvPr>
        </p:nvGraphicFramePr>
        <p:xfrm>
          <a:off x="609600" y="152400"/>
          <a:ext cx="7696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910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848531"/>
            <a:ext cx="169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Salt pH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4341615"/>
              </p:ext>
            </p:extLst>
          </p:nvPr>
        </p:nvGraphicFramePr>
        <p:xfrm>
          <a:off x="838200" y="609600"/>
          <a:ext cx="7391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9482489">
            <a:off x="4998395" y="21544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0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486371"/>
              </p:ext>
            </p:extLst>
          </p:nvPr>
        </p:nvGraphicFramePr>
        <p:xfrm>
          <a:off x="838200" y="685800"/>
          <a:ext cx="7010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460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981200"/>
            <a:ext cx="347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Nitrate analysis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72625"/>
            <a:ext cx="430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</a:rPr>
              <a:t>Intra</a:t>
            </a:r>
            <a:r>
              <a:rPr lang="en-US" sz="3200" dirty="0" err="1" smtClean="0"/>
              <a:t>laboratory</a:t>
            </a:r>
            <a:r>
              <a:rPr lang="en-US" sz="3200" dirty="0" smtClean="0"/>
              <a:t> precision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431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</a:rPr>
              <a:t>Inter</a:t>
            </a:r>
            <a:r>
              <a:rPr lang="en-US" sz="3200" dirty="0" err="1" smtClean="0"/>
              <a:t>laboratory</a:t>
            </a:r>
            <a:r>
              <a:rPr lang="en-US" sz="3200" dirty="0" smtClean="0"/>
              <a:t> precision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472624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Within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43454" y="2362199"/>
            <a:ext cx="163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Between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1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9344139"/>
              </p:ext>
            </p:extLst>
          </p:nvPr>
        </p:nvGraphicFramePr>
        <p:xfrm>
          <a:off x="381000" y="381000"/>
          <a:ext cx="8077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2857890" y="2247511"/>
            <a:ext cx="13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39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81200"/>
            <a:ext cx="557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Combustion C and CaCO</a:t>
            </a:r>
            <a:r>
              <a:rPr lang="en-US" sz="4000" b="1" baseline="-25000" dirty="0" smtClean="0">
                <a:solidFill>
                  <a:srgbClr val="002060"/>
                </a:solidFill>
              </a:rPr>
              <a:t>3</a:t>
            </a:r>
            <a:endParaRPr lang="en-US" sz="4000" b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738921"/>
              </p:ext>
            </p:extLst>
          </p:nvPr>
        </p:nvGraphicFramePr>
        <p:xfrm>
          <a:off x="914400" y="457200"/>
          <a:ext cx="7010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760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4871237"/>
              </p:ext>
            </p:extLst>
          </p:nvPr>
        </p:nvGraphicFramePr>
        <p:xfrm>
          <a:off x="914400" y="457200"/>
          <a:ext cx="7010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72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65457"/>
            <a:ext cx="5628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Scooping versus weighing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2672573"/>
              </p:ext>
            </p:extLst>
          </p:nvPr>
        </p:nvGraphicFramePr>
        <p:xfrm>
          <a:off x="762000" y="609600"/>
          <a:ext cx="7467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057400" y="3505200"/>
            <a:ext cx="548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3200400"/>
            <a:ext cx="548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3243492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M3 assumes 1.18 g / cm</a:t>
            </a:r>
            <a:r>
              <a:rPr lang="en-US" sz="1400" b="1" baseline="30000" dirty="0" smtClean="0"/>
              <a:t>3</a:t>
            </a:r>
            <a:endParaRPr lang="en-US" sz="14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923659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M1 assumes 1.25 g / cm</a:t>
            </a:r>
            <a:r>
              <a:rPr lang="en-US" sz="1400" b="1" baseline="30000" dirty="0" smtClean="0"/>
              <a:t>3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8252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57150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sand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63711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OM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4087" y="324433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 / cm</a:t>
            </a:r>
            <a:r>
              <a:rPr lang="en-US" b="1" baseline="30000" dirty="0" smtClean="0"/>
              <a:t>3</a:t>
            </a:r>
            <a:endParaRPr lang="en-US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37322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 / cm</a:t>
            </a:r>
            <a:r>
              <a:rPr lang="en-US" b="1" baseline="30000" dirty="0" smtClean="0"/>
              <a:t>3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8069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2207879"/>
              </p:ext>
            </p:extLst>
          </p:nvPr>
        </p:nvGraphicFramePr>
        <p:xfrm>
          <a:off x="762000" y="609600"/>
          <a:ext cx="7467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057400" y="3505200"/>
            <a:ext cx="5486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3243492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M3 assumes 1.18 g / cm</a:t>
            </a:r>
            <a:r>
              <a:rPr lang="en-US" sz="1400" b="1" baseline="30000" dirty="0" smtClean="0"/>
              <a:t>3</a:t>
            </a:r>
            <a:endParaRPr lang="en-US" sz="1400" b="1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29200" y="1886146"/>
            <a:ext cx="0" cy="1619054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3505200"/>
            <a:ext cx="0" cy="14478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1746" y="1886146"/>
            <a:ext cx="533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4953000"/>
            <a:ext cx="533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168509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+ 40%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7588" y="47494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- 40%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9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6447264"/>
              </p:ext>
            </p:extLst>
          </p:nvPr>
        </p:nvGraphicFramePr>
        <p:xfrm>
          <a:off x="914400" y="457200"/>
          <a:ext cx="7086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74909" y="3315092"/>
            <a:ext cx="55688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7545" y="2830548"/>
            <a:ext cx="143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1.7 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scoop &amp; </a:t>
            </a:r>
          </a:p>
          <a:p>
            <a:r>
              <a:rPr lang="en-US" sz="1400" b="1" dirty="0" smtClean="0"/>
              <a:t>1.18 g / cm</a:t>
            </a:r>
            <a:r>
              <a:rPr lang="en-US" sz="1400" b="1" baseline="30000" dirty="0" smtClean="0"/>
              <a:t>3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10452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362200"/>
            <a:ext cx="6052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Hot-water and Mehlich-3 B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540" y="685800"/>
            <a:ext cx="5203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ICP </a:t>
            </a:r>
            <a:r>
              <a:rPr lang="en-US" sz="2800" b="1" dirty="0" err="1" smtClean="0">
                <a:solidFill>
                  <a:srgbClr val="002060"/>
                </a:solidFill>
              </a:rPr>
              <a:t>vs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colorimetry</a:t>
            </a:r>
            <a:r>
              <a:rPr lang="en-US" sz="2800" b="1" dirty="0" smtClean="0">
                <a:solidFill>
                  <a:srgbClr val="002060"/>
                </a:solidFill>
              </a:rPr>
              <a:t> to analyze 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540" y="1433049"/>
            <a:ext cx="283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Calculated CEC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540" y="2180298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Salt pH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540" y="3674796"/>
            <a:ext cx="4361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Combustion C and CaCO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3</a:t>
            </a:r>
            <a:endParaRPr lang="en-US" sz="2800" b="1" baseline="-25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5540" y="2927547"/>
            <a:ext cx="2952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Nitrate analysis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540" y="4422045"/>
            <a:ext cx="445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Scooping versus weighing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5540" y="5169294"/>
            <a:ext cx="4679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Hot-water and Mehlich-3 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5540" y="5916543"/>
            <a:ext cx="611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Micropipette method for soil texture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3098392"/>
              </p:ext>
            </p:extLst>
          </p:nvPr>
        </p:nvGraphicFramePr>
        <p:xfrm>
          <a:off x="838200" y="533400"/>
          <a:ext cx="71627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391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8058408"/>
              </p:ext>
            </p:extLst>
          </p:nvPr>
        </p:nvGraphicFramePr>
        <p:xfrm>
          <a:off x="838200" y="533400"/>
          <a:ext cx="71627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3905054" y="3219254"/>
            <a:ext cx="0" cy="213360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33600" y="5058266"/>
            <a:ext cx="1771454" cy="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05054" y="4876800"/>
            <a:ext cx="28594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19865" y="4724400"/>
            <a:ext cx="0" cy="33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27242" y="626242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 g         20 mL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17659" y="6447091"/>
            <a:ext cx="28594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436135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10 g        20 mL</a:t>
            </a:r>
            <a:endParaRPr lang="en-US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9027" y="4546019"/>
            <a:ext cx="28594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9193" y="1038402"/>
            <a:ext cx="3776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Limit of quantification = 0.05 mg/L</a:t>
            </a:r>
            <a:endParaRPr lang="en-US" sz="20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47973" y="2486319"/>
            <a:ext cx="101832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66302" y="2486319"/>
            <a:ext cx="0" cy="94268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73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3359304"/>
              </p:ext>
            </p:extLst>
          </p:nvPr>
        </p:nvGraphicFramePr>
        <p:xfrm>
          <a:off x="914400" y="609600"/>
          <a:ext cx="71627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18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7992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Micropipette method for soil texture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0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4234666"/>
              </p:ext>
            </p:extLst>
          </p:nvPr>
        </p:nvGraphicFramePr>
        <p:xfrm>
          <a:off x="1040130" y="533400"/>
          <a:ext cx="706374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9352936">
            <a:off x="5892762" y="19475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9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272" y="1838227"/>
            <a:ext cx="6687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ICP </a:t>
            </a:r>
            <a:r>
              <a:rPr lang="en-US" sz="4000" b="1" dirty="0" err="1" smtClean="0">
                <a:solidFill>
                  <a:srgbClr val="002060"/>
                </a:solidFill>
              </a:rPr>
              <a:t>vs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colorimetry</a:t>
            </a:r>
            <a:r>
              <a:rPr lang="en-US" sz="4000" b="1" dirty="0" smtClean="0">
                <a:solidFill>
                  <a:srgbClr val="002060"/>
                </a:solidFill>
              </a:rPr>
              <a:t> to analyze P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609600" y="365125"/>
          <a:ext cx="7696200" cy="6721475"/>
        </p:xfrm>
        <a:graphic>
          <a:graphicData uri="http://schemas.openxmlformats.org/presentationml/2006/ole">
            <p:oleObj spid="_x0000_s1043" name="Chart" r:id="rId3" imgW="3762451" imgH="3286049" progId="Excel.Chart.8">
              <p:embed/>
            </p:oleObj>
          </a:graphicData>
        </a:graphic>
      </p:graphicFrame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940578" y="39899"/>
            <a:ext cx="3567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/>
              <a:t>ICP </a:t>
            </a:r>
            <a:r>
              <a:rPr lang="en-US" sz="3200" dirty="0" err="1" smtClean="0"/>
              <a:t>vs</a:t>
            </a:r>
            <a:r>
              <a:rPr lang="en-US" sz="3200" dirty="0" smtClean="0"/>
              <a:t> colorimetric P</a:t>
            </a:r>
            <a:endParaRPr lang="en-US" sz="3200" dirty="0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048000" y="9143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ICP labs = 39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197100" y="1323975"/>
            <a:ext cx="252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colorimetric labs = 21</a:t>
            </a:r>
          </a:p>
        </p:txBody>
      </p:sp>
    </p:spTree>
    <p:extLst>
      <p:ext uri="{BB962C8B-B14F-4D97-AF65-F5344CB8AC3E}">
        <p14:creationId xmlns:p14="http://schemas.microsoft.com/office/powerpoint/2010/main" xmlns="" val="11560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749588"/>
              </p:ext>
            </p:extLst>
          </p:nvPr>
        </p:nvGraphicFramePr>
        <p:xfrm>
          <a:off x="762000" y="609600"/>
          <a:ext cx="7696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40578" y="39899"/>
            <a:ext cx="3567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/>
              <a:t>ICP </a:t>
            </a:r>
            <a:r>
              <a:rPr lang="en-US" sz="3200" dirty="0" err="1" smtClean="0"/>
              <a:t>vs</a:t>
            </a:r>
            <a:r>
              <a:rPr lang="en-US" sz="3200" dirty="0" smtClean="0"/>
              <a:t> colorimetric 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887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381000" y="623888"/>
          <a:ext cx="8077200" cy="6234112"/>
        </p:xfrm>
        <a:graphic>
          <a:graphicData uri="http://schemas.openxmlformats.org/presentationml/2006/ole">
            <p:oleObj spid="_x0000_s2067" name="Chart" r:id="rId3" imgW="3286049" imgH="2610002" progId="Excel.Chart.8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0" y="152400"/>
            <a:ext cx="3567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/>
              <a:t>ICP </a:t>
            </a:r>
            <a:r>
              <a:rPr lang="en-US" sz="3200" dirty="0" err="1" smtClean="0"/>
              <a:t>vs</a:t>
            </a:r>
            <a:r>
              <a:rPr lang="en-US" sz="3200" dirty="0" smtClean="0"/>
              <a:t> colorimetric 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820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66508"/>
            <a:ext cx="3306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Calculated CEC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5" y="2580382"/>
            <a:ext cx="68141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 M NH4OAc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CEC at pH 7   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0070C0"/>
                </a:solidFill>
              </a:rPr>
              <a:t>  sum of bases  </a:t>
            </a:r>
            <a:r>
              <a:rPr lang="en-US" sz="3200" b="1" dirty="0" smtClean="0"/>
              <a:t>+  </a:t>
            </a:r>
            <a:r>
              <a:rPr lang="en-US" sz="3200" b="1" dirty="0" smtClean="0">
                <a:solidFill>
                  <a:srgbClr val="C00000"/>
                </a:solidFill>
              </a:rPr>
              <a:t>acidity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606458"/>
            <a:ext cx="268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Calculated CEC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2166968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?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456</Words>
  <Application>Microsoft Office PowerPoint</Application>
  <PresentationFormat>On-screen Show (4:3)</PresentationFormat>
  <Paragraphs>114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Sikora</dc:creator>
  <cp:lastModifiedBy>kmr</cp:lastModifiedBy>
  <cp:revision>31</cp:revision>
  <dcterms:created xsi:type="dcterms:W3CDTF">2012-08-14T15:05:47Z</dcterms:created>
  <dcterms:modified xsi:type="dcterms:W3CDTF">2012-09-06T13:14:19Z</dcterms:modified>
</cp:coreProperties>
</file>