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7" r:id="rId3"/>
    <p:sldId id="268" r:id="rId4"/>
    <p:sldId id="278" r:id="rId5"/>
    <p:sldId id="269" r:id="rId6"/>
    <p:sldId id="271" r:id="rId7"/>
    <p:sldId id="270" r:id="rId8"/>
    <p:sldId id="282" r:id="rId9"/>
    <p:sldId id="285" r:id="rId10"/>
    <p:sldId id="284" r:id="rId11"/>
    <p:sldId id="287" r:id="rId12"/>
    <p:sldId id="288" r:id="rId13"/>
    <p:sldId id="289" r:id="rId14"/>
    <p:sldId id="260" r:id="rId15"/>
    <p:sldId id="258" r:id="rId16"/>
    <p:sldId id="261" r:id="rId17"/>
    <p:sldId id="291" r:id="rId18"/>
    <p:sldId id="292" r:id="rId19"/>
    <p:sldId id="262" r:id="rId20"/>
    <p:sldId id="263" r:id="rId21"/>
    <p:sldId id="264" r:id="rId22"/>
    <p:sldId id="265" r:id="rId23"/>
    <p:sldId id="295" r:id="rId24"/>
    <p:sldId id="280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473D-2DC6-4F27-B674-9FD9F8652938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5FBE2-D226-4A30-9DB1-5DB02BACF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81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I think that those slide set to table to underscore why soil testing is important.  I heard a lot yesterday about people saying fertility is voodoo magic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EC2D5D-05B3-4CAC-8FA7-942502E30BBF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Corn plants that did not receive</a:t>
            </a:r>
            <a:r>
              <a:rPr lang="en-US" baseline="0" dirty="0" smtClean="0"/>
              <a:t> Zn are shown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721A7-8421-44C4-B3FC-B4A859197B3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HIGHLY MOBILE</a:t>
            </a:r>
            <a:r>
              <a:rPr lang="en-US" baseline="0" dirty="0" smtClean="0"/>
              <a:t> IN THE SOIL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404F2-58BA-45F2-9BFC-1F10C4D9579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55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1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7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52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36F5-016E-49A6-A966-9D894D0B80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99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91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2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8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79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5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2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09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1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3CC8-503A-480A-B5DA-FFE1C7EC6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4D99-3EEA-432E-806F-EAD03D564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7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Current Status of Soil Test Calibration in Mississippi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Bobby R. Golden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Delta Research and Extension Center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479-409-6191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bgolden@drec.msstate.edu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Mississippi-crops.com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www.mafes.msstate.edu/graphics/mafes07_logo_hr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3600" y="6096000"/>
            <a:ext cx="121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061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Soybean Yield Response to K Fertilization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0305180"/>
              </p:ext>
            </p:extLst>
          </p:nvPr>
        </p:nvGraphicFramePr>
        <p:xfrm>
          <a:off x="152400" y="1524000"/>
          <a:ext cx="4284663" cy="4192588"/>
        </p:xfrm>
        <a:graphic>
          <a:graphicData uri="http://schemas.openxmlformats.org/presentationml/2006/ole">
            <p:oleObj spid="_x0000_s12362" name="SPW 12.0 Graph" r:id="rId3" imgW="4285392" imgH="4192608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3586143"/>
              </p:ext>
            </p:extLst>
          </p:nvPr>
        </p:nvGraphicFramePr>
        <p:xfrm>
          <a:off x="4648200" y="1522412"/>
          <a:ext cx="4286250" cy="4192588"/>
        </p:xfrm>
        <a:graphic>
          <a:graphicData uri="http://schemas.openxmlformats.org/presentationml/2006/ole">
            <p:oleObj spid="_x0000_s12363" name="SPW 12.0 Graph" r:id="rId4" imgW="4285753" imgH="4192608" progId="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</p:spTree>
    <p:extLst>
      <p:ext uri="{BB962C8B-B14F-4D97-AF65-F5344CB8AC3E}">
        <p14:creationId xmlns:p14="http://schemas.microsoft.com/office/powerpoint/2010/main" xmlns="" val="22530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Soybean Tissue Response to K Fertilization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3327315"/>
              </p:ext>
            </p:extLst>
          </p:nvPr>
        </p:nvGraphicFramePr>
        <p:xfrm>
          <a:off x="152400" y="1600200"/>
          <a:ext cx="4314825" cy="4257675"/>
        </p:xfrm>
        <a:graphic>
          <a:graphicData uri="http://schemas.openxmlformats.org/presentationml/2006/ole">
            <p:oleObj spid="_x0000_s15410" name="SPW 12.0 Graph" r:id="rId3" imgW="5750280" imgH="56768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9887579"/>
              </p:ext>
            </p:extLst>
          </p:nvPr>
        </p:nvGraphicFramePr>
        <p:xfrm>
          <a:off x="4648200" y="1600200"/>
          <a:ext cx="4314825" cy="4257675"/>
        </p:xfrm>
        <a:graphic>
          <a:graphicData uri="http://schemas.openxmlformats.org/presentationml/2006/ole">
            <p:oleObj spid="_x0000_s15411" name="SPW 12.0 Graph" r:id="rId4" imgW="5750280" imgH="56768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889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Mehlich</a:t>
            </a:r>
            <a:r>
              <a:rPr lang="en-US" dirty="0" smtClean="0"/>
              <a:t> 3 - Lancaster Correlation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89022"/>
              </p:ext>
            </p:extLst>
          </p:nvPr>
        </p:nvGraphicFramePr>
        <p:xfrm>
          <a:off x="1447800" y="1295400"/>
          <a:ext cx="6276023" cy="4746308"/>
        </p:xfrm>
        <a:graphic>
          <a:graphicData uri="http://schemas.openxmlformats.org/presentationml/2006/ole">
            <p:oleObj spid="_x0000_s16411" name="SPW 12.0 Graph" r:id="rId3" imgW="7603560" imgH="57531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94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Mehlich</a:t>
            </a:r>
            <a:r>
              <a:rPr lang="en-US" dirty="0" smtClean="0"/>
              <a:t> 3 – Lancaster Correlation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0607260"/>
              </p:ext>
            </p:extLst>
          </p:nvPr>
        </p:nvGraphicFramePr>
        <p:xfrm>
          <a:off x="1433989" y="1268730"/>
          <a:ext cx="6276023" cy="4903470"/>
        </p:xfrm>
        <a:graphic>
          <a:graphicData uri="http://schemas.openxmlformats.org/presentationml/2006/ole">
            <p:oleObj spid="_x0000_s17433" name="SPW 12.0 Graph" r:id="rId3" imgW="7603560" imgH="59436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20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886200"/>
            <a:ext cx="4114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744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990600"/>
            <a:ext cx="4114800" cy="27432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4" name="Picture 2" descr="C:\Users\Bobby Golden\Pictures\Corn\2010\Corn Mosaic Zinc\Corn Mosaic Zinc 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14800" cy="2743200"/>
          </a:xfrm>
          <a:prstGeom prst="rect">
            <a:avLst/>
          </a:prstGeom>
          <a:noFill/>
          <a:ln w="25400"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81000" y="990600"/>
            <a:ext cx="4114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Zinc Deficiency Symptomology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7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Zn Fertilization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Applied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Zn/acre as a granular fertilizer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rates based on water solubility of Zn sources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Foliar Applied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1-2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Zn/acre after emergence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Chelated for soil application (Little foliage for interception)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Sulfate for foliar application (larger plants)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mafes.msstate.edu/graphics/mafes07_logo_hr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3600" y="6096000"/>
            <a:ext cx="121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Bobby Golden\Pictures\2013-05-02\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86200" cy="449148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52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90023" cy="42062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335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Corn Response to Zn Rate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076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975666"/>
              </p:ext>
            </p:extLst>
          </p:nvPr>
        </p:nvGraphicFramePr>
        <p:xfrm>
          <a:off x="152400" y="1676400"/>
          <a:ext cx="4352925" cy="4257675"/>
        </p:xfrm>
        <a:graphic>
          <a:graphicData uri="http://schemas.openxmlformats.org/presentationml/2006/ole">
            <p:oleObj spid="_x0000_s20516" name="SPW 12.0 Graph" r:id="rId3" imgW="5801040" imgH="56768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7437648"/>
              </p:ext>
            </p:extLst>
          </p:nvPr>
        </p:nvGraphicFramePr>
        <p:xfrm>
          <a:off x="4714875" y="1676400"/>
          <a:ext cx="4352925" cy="4257675"/>
        </p:xfrm>
        <a:graphic>
          <a:graphicData uri="http://schemas.openxmlformats.org/presentationml/2006/ole">
            <p:oleObj spid="_x0000_s20517" name="SPW 12.0 Graph" r:id="rId4" imgW="5801040" imgH="5676840" progId="">
              <p:embed/>
            </p:oleObj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Corn Yield Response to Zn Fertilization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335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99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0820331"/>
              </p:ext>
            </p:extLst>
          </p:nvPr>
        </p:nvGraphicFramePr>
        <p:xfrm>
          <a:off x="1517809" y="1524000"/>
          <a:ext cx="6108383" cy="4599623"/>
        </p:xfrm>
        <a:graphic>
          <a:graphicData uri="http://schemas.openxmlformats.org/presentationml/2006/ole">
            <p:oleObj spid="_x0000_s21521" name="SPW 12.0 Graph" r:id="rId3" imgW="7400520" imgH="5575320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335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Mehlich 3 - Lancaster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33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Zn Product Foliar Burn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8876" y="1752600"/>
            <a:ext cx="8240324" cy="2743200"/>
            <a:chOff x="598876" y="1752600"/>
            <a:chExt cx="8240324" cy="2743200"/>
          </a:xfrm>
        </p:grpSpPr>
        <p:grpSp>
          <p:nvGrpSpPr>
            <p:cNvPr id="8" name="Group 7"/>
            <p:cNvGrpSpPr/>
            <p:nvPr/>
          </p:nvGrpSpPr>
          <p:grpSpPr>
            <a:xfrm>
              <a:off x="4713435" y="1752600"/>
              <a:ext cx="4125765" cy="2743200"/>
              <a:chOff x="4724400" y="1752600"/>
              <a:chExt cx="4125765" cy="2743200"/>
            </a:xfrm>
          </p:grpSpPr>
          <p:pic>
            <p:nvPicPr>
              <p:cNvPr id="16388" name="Picture 4" descr="C:\Users\Bobby Golden\Pictures\2012-05-01\110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1752600"/>
                <a:ext cx="4125765" cy="2743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724400" y="41148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EDTA Chelate @ 2lb Zn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876" y="1752600"/>
              <a:ext cx="4125524" cy="2743200"/>
              <a:chOff x="228604" y="1752600"/>
              <a:chExt cx="4125524" cy="2743200"/>
            </a:xfrm>
          </p:grpSpPr>
          <p:pic>
            <p:nvPicPr>
              <p:cNvPr id="16387" name="Picture 3" descr="C:\Users\Bobby Golden\Pictures\2012-05-01\142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5" y="1752600"/>
                <a:ext cx="4125523" cy="2743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8604" y="4126468"/>
                <a:ext cx="2971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Citric Acid Chelate @  2lb Zn</a:t>
                </a: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68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Soil Test </a:t>
            </a:r>
            <a:r>
              <a:rPr lang="en-US" dirty="0"/>
              <a:t>C</a:t>
            </a:r>
            <a:r>
              <a:rPr lang="en-US" dirty="0" smtClean="0"/>
              <a:t>orrelations in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are we interested in doing this ?</a:t>
            </a:r>
          </a:p>
          <a:p>
            <a:r>
              <a:rPr lang="en-US" dirty="0" smtClean="0"/>
              <a:t>Changing crop rotational mix</a:t>
            </a:r>
          </a:p>
          <a:p>
            <a:r>
              <a:rPr lang="en-US" dirty="0" smtClean="0"/>
              <a:t>Improved production practices since last major update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312" y="1600200"/>
            <a:ext cx="3946376" cy="4525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612449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Lancaster unpublished data (19?)</a:t>
            </a:r>
          </a:p>
        </p:txBody>
      </p:sp>
    </p:spTree>
    <p:extLst>
      <p:ext uri="{BB962C8B-B14F-4D97-AF65-F5344CB8AC3E}">
        <p14:creationId xmlns:p14="http://schemas.microsoft.com/office/powerpoint/2010/main" xmlns="" val="182071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Zinc Product Foliar Burn @ 6d after application</a:t>
            </a:r>
            <a:endParaRPr lang="en-US" dirty="0"/>
          </a:p>
        </p:txBody>
      </p:sp>
      <p:pic>
        <p:nvPicPr>
          <p:cNvPr id="5" name="Picture 2" descr="http://www.mafes.msstate.edu/graphics/mafes07_logo_hr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3600" y="6096000"/>
            <a:ext cx="121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83" y="1544637"/>
            <a:ext cx="7768317" cy="44805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91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Zinc Foliar Burn - Tissue Concentration @ 2 WAA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8330119"/>
              </p:ext>
            </p:extLst>
          </p:nvPr>
        </p:nvGraphicFramePr>
        <p:xfrm>
          <a:off x="685800" y="1447800"/>
          <a:ext cx="7741515" cy="4480560"/>
        </p:xfrm>
        <a:graphic>
          <a:graphicData uri="http://schemas.openxmlformats.org/presentationml/2006/ole">
            <p:oleObj spid="_x0000_s1079" name="SPW 12.0 Graph" r:id="rId4" imgW="6609728" imgH="3825139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</p:spTree>
    <p:extLst>
      <p:ext uri="{BB962C8B-B14F-4D97-AF65-F5344CB8AC3E}">
        <p14:creationId xmlns:p14="http://schemas.microsoft.com/office/powerpoint/2010/main" xmlns="" val="232274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Zinc Foliar Burn Tissue Concentration @ 2 WAA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9597968"/>
              </p:ext>
            </p:extLst>
          </p:nvPr>
        </p:nvGraphicFramePr>
        <p:xfrm>
          <a:off x="609600" y="1524000"/>
          <a:ext cx="7914318" cy="4480560"/>
        </p:xfrm>
        <a:graphic>
          <a:graphicData uri="http://schemas.openxmlformats.org/presentationml/2006/ole">
            <p:oleObj spid="_x0000_s2103" name="SPW 12.0 Graph" r:id="rId3" imgW="6538680" imgH="3709440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</p:spTree>
    <p:extLst>
      <p:ext uri="{BB962C8B-B14F-4D97-AF65-F5344CB8AC3E}">
        <p14:creationId xmlns:p14="http://schemas.microsoft.com/office/powerpoint/2010/main" xmlns="" val="172969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Zn Foliar Burn Grain Yield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8971930"/>
              </p:ext>
            </p:extLst>
          </p:nvPr>
        </p:nvGraphicFramePr>
        <p:xfrm>
          <a:off x="609600" y="1219200"/>
          <a:ext cx="7856529" cy="4480560"/>
        </p:xfrm>
        <a:graphic>
          <a:graphicData uri="http://schemas.openxmlformats.org/presentationml/2006/ole">
            <p:oleObj spid="_x0000_s22540" name="SPW 12.0 Graph" r:id="rId3" imgW="4953000" imgH="2828925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Zinc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test Zn coupled with pH is a good indicator of need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Right rate for the Zn source and soil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not all Zn fertilizers are created equal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into account water solubility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Zn early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afes.msstate.edu/graphics/mafes07_logo_hr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3600" y="6096000"/>
            <a:ext cx="121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15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the Day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Fertilizer costs money, but yield pays the bills: High fixed production costs for land, good seed, equipment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relative </a:t>
            </a:r>
            <a:r>
              <a:rPr lang="en-US" dirty="0"/>
              <a:t>costs, and business management </a:t>
            </a:r>
            <a:r>
              <a:rPr lang="en-US" dirty="0" smtClean="0"/>
              <a:t>approach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4827" y="1905000"/>
            <a:ext cx="4389120" cy="32918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825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Interpretation of Soil Test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soil-test value is an INDEX, is not “the” total amount available  (snapshot in time)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calibrations with crop response give a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soil-test values by different testing methods.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critical/optimum value or range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classes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rate for responsive ranges</a:t>
            </a:r>
          </a:p>
        </p:txBody>
      </p:sp>
    </p:spTree>
    <p:extLst>
      <p:ext uri="{BB962C8B-B14F-4D97-AF65-F5344CB8AC3E}">
        <p14:creationId xmlns:p14="http://schemas.microsoft.com/office/powerpoint/2010/main" xmlns="" val="340732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do we get there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Program Development for Correlation/Calibration</a:t>
            </a:r>
          </a:p>
          <a:p>
            <a:r>
              <a:rPr lang="en-US" dirty="0" smtClean="0"/>
              <a:t>Currently working on Corn, Soybeans, and Cotton.</a:t>
            </a:r>
          </a:p>
          <a:p>
            <a:r>
              <a:rPr lang="en-US" dirty="0" smtClean="0"/>
              <a:t>P, K, Zn</a:t>
            </a:r>
          </a:p>
          <a:p>
            <a:r>
              <a:rPr lang="en-US" dirty="0" smtClean="0"/>
              <a:t>Major Goal:</a:t>
            </a:r>
          </a:p>
          <a:p>
            <a:pPr lvl="1"/>
            <a:r>
              <a:rPr lang="en-US" dirty="0" smtClean="0"/>
              <a:t>Field correlate soil test index to yield response and tissue concentrations</a:t>
            </a:r>
            <a:endParaRPr lang="en-US" dirty="0"/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5130800" y="1295400"/>
            <a:ext cx="3327400" cy="5418138"/>
            <a:chOff x="1831" y="452"/>
            <a:chExt cx="2096" cy="3413"/>
          </a:xfrm>
          <a:solidFill>
            <a:schemeClr val="bg1">
              <a:lumMod val="85000"/>
            </a:schemeClr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499" y="452"/>
              <a:ext cx="270" cy="170"/>
            </a:xfrm>
            <a:custGeom>
              <a:avLst/>
              <a:gdLst>
                <a:gd name="T0" fmla="*/ 262 w 270"/>
                <a:gd name="T1" fmla="*/ 0 h 170"/>
                <a:gd name="T2" fmla="*/ 270 w 270"/>
                <a:gd name="T3" fmla="*/ 0 h 170"/>
                <a:gd name="T4" fmla="*/ 270 w 270"/>
                <a:gd name="T5" fmla="*/ 170 h 170"/>
                <a:gd name="T6" fmla="*/ 42 w 270"/>
                <a:gd name="T7" fmla="*/ 170 h 170"/>
                <a:gd name="T8" fmla="*/ 40 w 270"/>
                <a:gd name="T9" fmla="*/ 98 h 170"/>
                <a:gd name="T10" fmla="*/ 0 w 270"/>
                <a:gd name="T11" fmla="*/ 98 h 170"/>
                <a:gd name="T12" fmla="*/ 0 w 270"/>
                <a:gd name="T13" fmla="*/ 2 h 170"/>
                <a:gd name="T14" fmla="*/ 262 w 270"/>
                <a:gd name="T15" fmla="*/ 0 h 170"/>
                <a:gd name="T16" fmla="*/ 262 w 270"/>
                <a:gd name="T17" fmla="*/ 0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170"/>
                <a:gd name="T29" fmla="*/ 270 w 270"/>
                <a:gd name="T30" fmla="*/ 170 h 1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170">
                  <a:moveTo>
                    <a:pt x="262" y="0"/>
                  </a:moveTo>
                  <a:lnTo>
                    <a:pt x="270" y="0"/>
                  </a:lnTo>
                  <a:lnTo>
                    <a:pt x="270" y="170"/>
                  </a:lnTo>
                  <a:lnTo>
                    <a:pt x="42" y="170"/>
                  </a:lnTo>
                  <a:lnTo>
                    <a:pt x="40" y="98"/>
                  </a:lnTo>
                  <a:lnTo>
                    <a:pt x="0" y="98"/>
                  </a:lnTo>
                  <a:lnTo>
                    <a:pt x="0" y="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769" y="452"/>
              <a:ext cx="158" cy="376"/>
            </a:xfrm>
            <a:custGeom>
              <a:avLst/>
              <a:gdLst>
                <a:gd name="T0" fmla="*/ 0 w 158"/>
                <a:gd name="T1" fmla="*/ 0 h 376"/>
                <a:gd name="T2" fmla="*/ 98 w 158"/>
                <a:gd name="T3" fmla="*/ 0 h 376"/>
                <a:gd name="T4" fmla="*/ 104 w 158"/>
                <a:gd name="T5" fmla="*/ 14 h 376"/>
                <a:gd name="T6" fmla="*/ 112 w 158"/>
                <a:gd name="T7" fmla="*/ 24 h 376"/>
                <a:gd name="T8" fmla="*/ 116 w 158"/>
                <a:gd name="T9" fmla="*/ 30 h 376"/>
                <a:gd name="T10" fmla="*/ 122 w 158"/>
                <a:gd name="T11" fmla="*/ 44 h 376"/>
                <a:gd name="T12" fmla="*/ 126 w 158"/>
                <a:gd name="T13" fmla="*/ 50 h 376"/>
                <a:gd name="T14" fmla="*/ 136 w 158"/>
                <a:gd name="T15" fmla="*/ 60 h 376"/>
                <a:gd name="T16" fmla="*/ 140 w 158"/>
                <a:gd name="T17" fmla="*/ 66 h 376"/>
                <a:gd name="T18" fmla="*/ 152 w 158"/>
                <a:gd name="T19" fmla="*/ 70 h 376"/>
                <a:gd name="T20" fmla="*/ 158 w 158"/>
                <a:gd name="T21" fmla="*/ 72 h 376"/>
                <a:gd name="T22" fmla="*/ 124 w 158"/>
                <a:gd name="T23" fmla="*/ 376 h 376"/>
                <a:gd name="T24" fmla="*/ 20 w 158"/>
                <a:gd name="T25" fmla="*/ 376 h 376"/>
                <a:gd name="T26" fmla="*/ 18 w 158"/>
                <a:gd name="T27" fmla="*/ 182 h 376"/>
                <a:gd name="T28" fmla="*/ 10 w 158"/>
                <a:gd name="T29" fmla="*/ 182 h 376"/>
                <a:gd name="T30" fmla="*/ 10 w 158"/>
                <a:gd name="T31" fmla="*/ 170 h 376"/>
                <a:gd name="T32" fmla="*/ 0 w 158"/>
                <a:gd name="T33" fmla="*/ 170 h 376"/>
                <a:gd name="T34" fmla="*/ 0 w 158"/>
                <a:gd name="T35" fmla="*/ 0 h 376"/>
                <a:gd name="T36" fmla="*/ 0 w 158"/>
                <a:gd name="T37" fmla="*/ 0 h 376"/>
                <a:gd name="T38" fmla="*/ 0 w 158"/>
                <a:gd name="T39" fmla="*/ 0 h 3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376"/>
                <a:gd name="T62" fmla="*/ 158 w 158"/>
                <a:gd name="T63" fmla="*/ 376 h 3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376">
                  <a:moveTo>
                    <a:pt x="0" y="0"/>
                  </a:moveTo>
                  <a:lnTo>
                    <a:pt x="98" y="0"/>
                  </a:lnTo>
                  <a:lnTo>
                    <a:pt x="104" y="14"/>
                  </a:lnTo>
                  <a:lnTo>
                    <a:pt x="112" y="24"/>
                  </a:lnTo>
                  <a:lnTo>
                    <a:pt x="116" y="30"/>
                  </a:lnTo>
                  <a:lnTo>
                    <a:pt x="122" y="44"/>
                  </a:lnTo>
                  <a:lnTo>
                    <a:pt x="126" y="50"/>
                  </a:lnTo>
                  <a:lnTo>
                    <a:pt x="136" y="60"/>
                  </a:lnTo>
                  <a:lnTo>
                    <a:pt x="140" y="66"/>
                  </a:lnTo>
                  <a:lnTo>
                    <a:pt x="152" y="70"/>
                  </a:lnTo>
                  <a:lnTo>
                    <a:pt x="158" y="72"/>
                  </a:lnTo>
                  <a:lnTo>
                    <a:pt x="124" y="376"/>
                  </a:lnTo>
                  <a:lnTo>
                    <a:pt x="20" y="376"/>
                  </a:lnTo>
                  <a:lnTo>
                    <a:pt x="18" y="182"/>
                  </a:lnTo>
                  <a:lnTo>
                    <a:pt x="10" y="182"/>
                  </a:lnTo>
                  <a:lnTo>
                    <a:pt x="10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344" y="454"/>
              <a:ext cx="217" cy="280"/>
            </a:xfrm>
            <a:custGeom>
              <a:avLst/>
              <a:gdLst>
                <a:gd name="T0" fmla="*/ 42 w 217"/>
                <a:gd name="T1" fmla="*/ 0 h 280"/>
                <a:gd name="T2" fmla="*/ 155 w 217"/>
                <a:gd name="T3" fmla="*/ 0 h 280"/>
                <a:gd name="T4" fmla="*/ 155 w 217"/>
                <a:gd name="T5" fmla="*/ 96 h 280"/>
                <a:gd name="T6" fmla="*/ 195 w 217"/>
                <a:gd name="T7" fmla="*/ 96 h 280"/>
                <a:gd name="T8" fmla="*/ 197 w 217"/>
                <a:gd name="T9" fmla="*/ 168 h 280"/>
                <a:gd name="T10" fmla="*/ 217 w 217"/>
                <a:gd name="T11" fmla="*/ 168 h 280"/>
                <a:gd name="T12" fmla="*/ 217 w 217"/>
                <a:gd name="T13" fmla="*/ 280 h 280"/>
                <a:gd name="T14" fmla="*/ 0 w 217"/>
                <a:gd name="T15" fmla="*/ 280 h 280"/>
                <a:gd name="T16" fmla="*/ 0 w 217"/>
                <a:gd name="T17" fmla="*/ 126 h 280"/>
                <a:gd name="T18" fmla="*/ 30 w 217"/>
                <a:gd name="T19" fmla="*/ 124 h 280"/>
                <a:gd name="T20" fmla="*/ 30 w 217"/>
                <a:gd name="T21" fmla="*/ 94 h 280"/>
                <a:gd name="T22" fmla="*/ 42 w 217"/>
                <a:gd name="T23" fmla="*/ 96 h 280"/>
                <a:gd name="T24" fmla="*/ 42 w 217"/>
                <a:gd name="T25" fmla="*/ 0 h 280"/>
                <a:gd name="T26" fmla="*/ 42 w 217"/>
                <a:gd name="T27" fmla="*/ 0 h 280"/>
                <a:gd name="T28" fmla="*/ 42 w 217"/>
                <a:gd name="T29" fmla="*/ 0 h 2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280"/>
                <a:gd name="T47" fmla="*/ 217 w 217"/>
                <a:gd name="T48" fmla="*/ 280 h 2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280">
                  <a:moveTo>
                    <a:pt x="42" y="0"/>
                  </a:moveTo>
                  <a:lnTo>
                    <a:pt x="155" y="0"/>
                  </a:lnTo>
                  <a:lnTo>
                    <a:pt x="155" y="96"/>
                  </a:lnTo>
                  <a:lnTo>
                    <a:pt x="195" y="96"/>
                  </a:lnTo>
                  <a:lnTo>
                    <a:pt x="197" y="168"/>
                  </a:lnTo>
                  <a:lnTo>
                    <a:pt x="217" y="168"/>
                  </a:lnTo>
                  <a:lnTo>
                    <a:pt x="217" y="280"/>
                  </a:lnTo>
                  <a:lnTo>
                    <a:pt x="0" y="280"/>
                  </a:lnTo>
                  <a:lnTo>
                    <a:pt x="0" y="126"/>
                  </a:lnTo>
                  <a:lnTo>
                    <a:pt x="30" y="124"/>
                  </a:lnTo>
                  <a:lnTo>
                    <a:pt x="30" y="94"/>
                  </a:lnTo>
                  <a:lnTo>
                    <a:pt x="42" y="9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24" y="454"/>
              <a:ext cx="346" cy="202"/>
            </a:xfrm>
            <a:custGeom>
              <a:avLst/>
              <a:gdLst>
                <a:gd name="T0" fmla="*/ 346 w 346"/>
                <a:gd name="T1" fmla="*/ 156 h 202"/>
                <a:gd name="T2" fmla="*/ 232 w 346"/>
                <a:gd name="T3" fmla="*/ 158 h 202"/>
                <a:gd name="T4" fmla="*/ 230 w 346"/>
                <a:gd name="T5" fmla="*/ 166 h 202"/>
                <a:gd name="T6" fmla="*/ 218 w 346"/>
                <a:gd name="T7" fmla="*/ 174 h 202"/>
                <a:gd name="T8" fmla="*/ 208 w 346"/>
                <a:gd name="T9" fmla="*/ 188 h 202"/>
                <a:gd name="T10" fmla="*/ 198 w 346"/>
                <a:gd name="T11" fmla="*/ 190 h 202"/>
                <a:gd name="T12" fmla="*/ 190 w 346"/>
                <a:gd name="T13" fmla="*/ 194 h 202"/>
                <a:gd name="T14" fmla="*/ 182 w 346"/>
                <a:gd name="T15" fmla="*/ 192 h 202"/>
                <a:gd name="T16" fmla="*/ 170 w 346"/>
                <a:gd name="T17" fmla="*/ 196 h 202"/>
                <a:gd name="T18" fmla="*/ 160 w 346"/>
                <a:gd name="T19" fmla="*/ 200 h 202"/>
                <a:gd name="T20" fmla="*/ 156 w 346"/>
                <a:gd name="T21" fmla="*/ 202 h 202"/>
                <a:gd name="T22" fmla="*/ 146 w 346"/>
                <a:gd name="T23" fmla="*/ 196 h 202"/>
                <a:gd name="T24" fmla="*/ 142 w 346"/>
                <a:gd name="T25" fmla="*/ 188 h 202"/>
                <a:gd name="T26" fmla="*/ 138 w 346"/>
                <a:gd name="T27" fmla="*/ 190 h 202"/>
                <a:gd name="T28" fmla="*/ 132 w 346"/>
                <a:gd name="T29" fmla="*/ 186 h 202"/>
                <a:gd name="T30" fmla="*/ 122 w 346"/>
                <a:gd name="T31" fmla="*/ 184 h 202"/>
                <a:gd name="T32" fmla="*/ 116 w 346"/>
                <a:gd name="T33" fmla="*/ 180 h 202"/>
                <a:gd name="T34" fmla="*/ 108 w 346"/>
                <a:gd name="T35" fmla="*/ 168 h 202"/>
                <a:gd name="T36" fmla="*/ 100 w 346"/>
                <a:gd name="T37" fmla="*/ 164 h 202"/>
                <a:gd name="T38" fmla="*/ 82 w 346"/>
                <a:gd name="T39" fmla="*/ 166 h 202"/>
                <a:gd name="T40" fmla="*/ 76 w 346"/>
                <a:gd name="T41" fmla="*/ 178 h 202"/>
                <a:gd name="T42" fmla="*/ 62 w 346"/>
                <a:gd name="T43" fmla="*/ 190 h 202"/>
                <a:gd name="T44" fmla="*/ 2 w 346"/>
                <a:gd name="T45" fmla="*/ 94 h 202"/>
                <a:gd name="T46" fmla="*/ 0 w 346"/>
                <a:gd name="T47" fmla="*/ 90 h 202"/>
                <a:gd name="T48" fmla="*/ 2 w 346"/>
                <a:gd name="T49" fmla="*/ 86 h 202"/>
                <a:gd name="T50" fmla="*/ 12 w 346"/>
                <a:gd name="T51" fmla="*/ 78 h 202"/>
                <a:gd name="T52" fmla="*/ 22 w 346"/>
                <a:gd name="T53" fmla="*/ 76 h 202"/>
                <a:gd name="T54" fmla="*/ 30 w 346"/>
                <a:gd name="T55" fmla="*/ 72 h 202"/>
                <a:gd name="T56" fmla="*/ 38 w 346"/>
                <a:gd name="T57" fmla="*/ 62 h 202"/>
                <a:gd name="T58" fmla="*/ 38 w 346"/>
                <a:gd name="T59" fmla="*/ 48 h 202"/>
                <a:gd name="T60" fmla="*/ 36 w 346"/>
                <a:gd name="T61" fmla="*/ 32 h 202"/>
                <a:gd name="T62" fmla="*/ 6 w 346"/>
                <a:gd name="T63" fmla="*/ 12 h 202"/>
                <a:gd name="T64" fmla="*/ 0 w 346"/>
                <a:gd name="T65" fmla="*/ 4 h 202"/>
                <a:gd name="T66" fmla="*/ 344 w 346"/>
                <a:gd name="T67" fmla="*/ 0 h 2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202"/>
                <a:gd name="T104" fmla="*/ 346 w 346"/>
                <a:gd name="T105" fmla="*/ 202 h 2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202">
                  <a:moveTo>
                    <a:pt x="344" y="0"/>
                  </a:moveTo>
                  <a:lnTo>
                    <a:pt x="346" y="156"/>
                  </a:lnTo>
                  <a:lnTo>
                    <a:pt x="236" y="156"/>
                  </a:lnTo>
                  <a:lnTo>
                    <a:pt x="232" y="158"/>
                  </a:lnTo>
                  <a:lnTo>
                    <a:pt x="234" y="162"/>
                  </a:lnTo>
                  <a:lnTo>
                    <a:pt x="230" y="166"/>
                  </a:lnTo>
                  <a:lnTo>
                    <a:pt x="220" y="174"/>
                  </a:lnTo>
                  <a:lnTo>
                    <a:pt x="218" y="174"/>
                  </a:lnTo>
                  <a:lnTo>
                    <a:pt x="210" y="182"/>
                  </a:lnTo>
                  <a:lnTo>
                    <a:pt x="208" y="188"/>
                  </a:lnTo>
                  <a:lnTo>
                    <a:pt x="204" y="190"/>
                  </a:lnTo>
                  <a:lnTo>
                    <a:pt x="198" y="190"/>
                  </a:lnTo>
                  <a:lnTo>
                    <a:pt x="192" y="190"/>
                  </a:lnTo>
                  <a:lnTo>
                    <a:pt x="190" y="194"/>
                  </a:lnTo>
                  <a:lnTo>
                    <a:pt x="184" y="194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0" y="196"/>
                  </a:lnTo>
                  <a:lnTo>
                    <a:pt x="166" y="200"/>
                  </a:lnTo>
                  <a:lnTo>
                    <a:pt x="160" y="200"/>
                  </a:lnTo>
                  <a:lnTo>
                    <a:pt x="156" y="200"/>
                  </a:lnTo>
                  <a:lnTo>
                    <a:pt x="156" y="202"/>
                  </a:lnTo>
                  <a:lnTo>
                    <a:pt x="150" y="198"/>
                  </a:lnTo>
                  <a:lnTo>
                    <a:pt x="146" y="196"/>
                  </a:lnTo>
                  <a:lnTo>
                    <a:pt x="144" y="192"/>
                  </a:lnTo>
                  <a:lnTo>
                    <a:pt x="142" y="188"/>
                  </a:lnTo>
                  <a:lnTo>
                    <a:pt x="140" y="188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2" y="186"/>
                  </a:lnTo>
                  <a:lnTo>
                    <a:pt x="128" y="184"/>
                  </a:lnTo>
                  <a:lnTo>
                    <a:pt x="122" y="184"/>
                  </a:lnTo>
                  <a:lnTo>
                    <a:pt x="118" y="184"/>
                  </a:lnTo>
                  <a:lnTo>
                    <a:pt x="116" y="180"/>
                  </a:lnTo>
                  <a:lnTo>
                    <a:pt x="110" y="172"/>
                  </a:lnTo>
                  <a:lnTo>
                    <a:pt x="108" y="168"/>
                  </a:lnTo>
                  <a:lnTo>
                    <a:pt x="104" y="166"/>
                  </a:lnTo>
                  <a:lnTo>
                    <a:pt x="100" y="164"/>
                  </a:lnTo>
                  <a:lnTo>
                    <a:pt x="96" y="166"/>
                  </a:lnTo>
                  <a:lnTo>
                    <a:pt x="82" y="166"/>
                  </a:lnTo>
                  <a:lnTo>
                    <a:pt x="78" y="170"/>
                  </a:lnTo>
                  <a:lnTo>
                    <a:pt x="76" y="178"/>
                  </a:lnTo>
                  <a:lnTo>
                    <a:pt x="70" y="186"/>
                  </a:lnTo>
                  <a:lnTo>
                    <a:pt x="62" y="190"/>
                  </a:lnTo>
                  <a:lnTo>
                    <a:pt x="62" y="94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4"/>
                  </a:lnTo>
                  <a:lnTo>
                    <a:pt x="12" y="78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26" y="76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38" y="58"/>
                  </a:lnTo>
                  <a:lnTo>
                    <a:pt x="38" y="48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2" y="30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186" y="454"/>
              <a:ext cx="200" cy="290"/>
            </a:xfrm>
            <a:custGeom>
              <a:avLst/>
              <a:gdLst>
                <a:gd name="T0" fmla="*/ 94 w 200"/>
                <a:gd name="T1" fmla="*/ 0 h 290"/>
                <a:gd name="T2" fmla="*/ 200 w 200"/>
                <a:gd name="T3" fmla="*/ 0 h 290"/>
                <a:gd name="T4" fmla="*/ 200 w 200"/>
                <a:gd name="T5" fmla="*/ 96 h 290"/>
                <a:gd name="T6" fmla="*/ 188 w 200"/>
                <a:gd name="T7" fmla="*/ 94 h 290"/>
                <a:gd name="T8" fmla="*/ 188 w 200"/>
                <a:gd name="T9" fmla="*/ 124 h 290"/>
                <a:gd name="T10" fmla="*/ 158 w 200"/>
                <a:gd name="T11" fmla="*/ 126 h 290"/>
                <a:gd name="T12" fmla="*/ 158 w 200"/>
                <a:gd name="T13" fmla="*/ 280 h 290"/>
                <a:gd name="T14" fmla="*/ 64 w 200"/>
                <a:gd name="T15" fmla="*/ 280 h 290"/>
                <a:gd name="T16" fmla="*/ 64 w 200"/>
                <a:gd name="T17" fmla="*/ 290 h 290"/>
                <a:gd name="T18" fmla="*/ 34 w 200"/>
                <a:gd name="T19" fmla="*/ 288 h 290"/>
                <a:gd name="T20" fmla="*/ 32 w 200"/>
                <a:gd name="T21" fmla="*/ 104 h 290"/>
                <a:gd name="T22" fmla="*/ 2 w 200"/>
                <a:gd name="T23" fmla="*/ 104 h 290"/>
                <a:gd name="T24" fmla="*/ 0 w 200"/>
                <a:gd name="T25" fmla="*/ 0 h 290"/>
                <a:gd name="T26" fmla="*/ 94 w 200"/>
                <a:gd name="T27" fmla="*/ 0 h 290"/>
                <a:gd name="T28" fmla="*/ 94 w 200"/>
                <a:gd name="T29" fmla="*/ 0 h 2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290"/>
                <a:gd name="T47" fmla="*/ 200 w 200"/>
                <a:gd name="T48" fmla="*/ 290 h 2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290">
                  <a:moveTo>
                    <a:pt x="94" y="0"/>
                  </a:moveTo>
                  <a:lnTo>
                    <a:pt x="200" y="0"/>
                  </a:lnTo>
                  <a:lnTo>
                    <a:pt x="200" y="96"/>
                  </a:lnTo>
                  <a:lnTo>
                    <a:pt x="188" y="94"/>
                  </a:lnTo>
                  <a:lnTo>
                    <a:pt x="188" y="124"/>
                  </a:lnTo>
                  <a:lnTo>
                    <a:pt x="158" y="126"/>
                  </a:lnTo>
                  <a:lnTo>
                    <a:pt x="158" y="280"/>
                  </a:lnTo>
                  <a:lnTo>
                    <a:pt x="64" y="280"/>
                  </a:lnTo>
                  <a:lnTo>
                    <a:pt x="64" y="290"/>
                  </a:lnTo>
                  <a:lnTo>
                    <a:pt x="34" y="288"/>
                  </a:lnTo>
                  <a:lnTo>
                    <a:pt x="32" y="104"/>
                  </a:lnTo>
                  <a:lnTo>
                    <a:pt x="2" y="104"/>
                  </a:lnTo>
                  <a:lnTo>
                    <a:pt x="0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968" y="454"/>
              <a:ext cx="282" cy="354"/>
            </a:xfrm>
            <a:custGeom>
              <a:avLst/>
              <a:gdLst>
                <a:gd name="T0" fmla="*/ 48 w 282"/>
                <a:gd name="T1" fmla="*/ 0 h 354"/>
                <a:gd name="T2" fmla="*/ 218 w 282"/>
                <a:gd name="T3" fmla="*/ 0 h 354"/>
                <a:gd name="T4" fmla="*/ 220 w 282"/>
                <a:gd name="T5" fmla="*/ 104 h 354"/>
                <a:gd name="T6" fmla="*/ 250 w 282"/>
                <a:gd name="T7" fmla="*/ 104 h 354"/>
                <a:gd name="T8" fmla="*/ 252 w 282"/>
                <a:gd name="T9" fmla="*/ 288 h 354"/>
                <a:gd name="T10" fmla="*/ 282 w 282"/>
                <a:gd name="T11" fmla="*/ 290 h 354"/>
                <a:gd name="T12" fmla="*/ 282 w 282"/>
                <a:gd name="T13" fmla="*/ 354 h 354"/>
                <a:gd name="T14" fmla="*/ 270 w 282"/>
                <a:gd name="T15" fmla="*/ 346 h 354"/>
                <a:gd name="T16" fmla="*/ 266 w 282"/>
                <a:gd name="T17" fmla="*/ 344 h 354"/>
                <a:gd name="T18" fmla="*/ 262 w 282"/>
                <a:gd name="T19" fmla="*/ 342 h 354"/>
                <a:gd name="T20" fmla="*/ 260 w 282"/>
                <a:gd name="T21" fmla="*/ 342 h 354"/>
                <a:gd name="T22" fmla="*/ 258 w 282"/>
                <a:gd name="T23" fmla="*/ 344 h 354"/>
                <a:gd name="T24" fmla="*/ 258 w 282"/>
                <a:gd name="T25" fmla="*/ 344 h 354"/>
                <a:gd name="T26" fmla="*/ 256 w 282"/>
                <a:gd name="T27" fmla="*/ 340 h 354"/>
                <a:gd name="T28" fmla="*/ 254 w 282"/>
                <a:gd name="T29" fmla="*/ 336 h 354"/>
                <a:gd name="T30" fmla="*/ 252 w 282"/>
                <a:gd name="T31" fmla="*/ 336 h 354"/>
                <a:gd name="T32" fmla="*/ 250 w 282"/>
                <a:gd name="T33" fmla="*/ 340 h 354"/>
                <a:gd name="T34" fmla="*/ 246 w 282"/>
                <a:gd name="T35" fmla="*/ 340 h 354"/>
                <a:gd name="T36" fmla="*/ 244 w 282"/>
                <a:gd name="T37" fmla="*/ 336 h 354"/>
                <a:gd name="T38" fmla="*/ 240 w 282"/>
                <a:gd name="T39" fmla="*/ 336 h 354"/>
                <a:gd name="T40" fmla="*/ 242 w 282"/>
                <a:gd name="T41" fmla="*/ 334 h 354"/>
                <a:gd name="T42" fmla="*/ 238 w 282"/>
                <a:gd name="T43" fmla="*/ 332 h 354"/>
                <a:gd name="T44" fmla="*/ 234 w 282"/>
                <a:gd name="T45" fmla="*/ 330 h 354"/>
                <a:gd name="T46" fmla="*/ 230 w 282"/>
                <a:gd name="T47" fmla="*/ 332 h 354"/>
                <a:gd name="T48" fmla="*/ 226 w 282"/>
                <a:gd name="T49" fmla="*/ 332 h 354"/>
                <a:gd name="T50" fmla="*/ 218 w 282"/>
                <a:gd name="T51" fmla="*/ 334 h 354"/>
                <a:gd name="T52" fmla="*/ 216 w 282"/>
                <a:gd name="T53" fmla="*/ 332 h 354"/>
                <a:gd name="T54" fmla="*/ 210 w 282"/>
                <a:gd name="T55" fmla="*/ 334 h 354"/>
                <a:gd name="T56" fmla="*/ 204 w 282"/>
                <a:gd name="T57" fmla="*/ 334 h 354"/>
                <a:gd name="T58" fmla="*/ 198 w 282"/>
                <a:gd name="T59" fmla="*/ 332 h 354"/>
                <a:gd name="T60" fmla="*/ 194 w 282"/>
                <a:gd name="T61" fmla="*/ 332 h 354"/>
                <a:gd name="T62" fmla="*/ 188 w 282"/>
                <a:gd name="T63" fmla="*/ 330 h 354"/>
                <a:gd name="T64" fmla="*/ 186 w 282"/>
                <a:gd name="T65" fmla="*/ 334 h 354"/>
                <a:gd name="T66" fmla="*/ 182 w 282"/>
                <a:gd name="T67" fmla="*/ 332 h 354"/>
                <a:gd name="T68" fmla="*/ 180 w 282"/>
                <a:gd name="T69" fmla="*/ 334 h 354"/>
                <a:gd name="T70" fmla="*/ 174 w 282"/>
                <a:gd name="T71" fmla="*/ 334 h 354"/>
                <a:gd name="T72" fmla="*/ 170 w 282"/>
                <a:gd name="T73" fmla="*/ 332 h 354"/>
                <a:gd name="T74" fmla="*/ 168 w 282"/>
                <a:gd name="T75" fmla="*/ 328 h 354"/>
                <a:gd name="T76" fmla="*/ 158 w 282"/>
                <a:gd name="T77" fmla="*/ 326 h 354"/>
                <a:gd name="T78" fmla="*/ 156 w 282"/>
                <a:gd name="T79" fmla="*/ 322 h 354"/>
                <a:gd name="T80" fmla="*/ 150 w 282"/>
                <a:gd name="T81" fmla="*/ 316 h 354"/>
                <a:gd name="T82" fmla="*/ 146 w 282"/>
                <a:gd name="T83" fmla="*/ 314 h 354"/>
                <a:gd name="T84" fmla="*/ 146 w 282"/>
                <a:gd name="T85" fmla="*/ 310 h 354"/>
                <a:gd name="T86" fmla="*/ 34 w 282"/>
                <a:gd name="T87" fmla="*/ 310 h 354"/>
                <a:gd name="T88" fmla="*/ 32 w 282"/>
                <a:gd name="T89" fmla="*/ 218 h 354"/>
                <a:gd name="T90" fmla="*/ 2 w 282"/>
                <a:gd name="T91" fmla="*/ 218 h 354"/>
                <a:gd name="T92" fmla="*/ 0 w 282"/>
                <a:gd name="T93" fmla="*/ 0 h 354"/>
                <a:gd name="T94" fmla="*/ 48 w 282"/>
                <a:gd name="T95" fmla="*/ 0 h 354"/>
                <a:gd name="T96" fmla="*/ 48 w 282"/>
                <a:gd name="T97" fmla="*/ 0 h 3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"/>
                <a:gd name="T148" fmla="*/ 0 h 354"/>
                <a:gd name="T149" fmla="*/ 282 w 282"/>
                <a:gd name="T150" fmla="*/ 354 h 3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" h="354">
                  <a:moveTo>
                    <a:pt x="48" y="0"/>
                  </a:moveTo>
                  <a:lnTo>
                    <a:pt x="218" y="0"/>
                  </a:lnTo>
                  <a:lnTo>
                    <a:pt x="220" y="104"/>
                  </a:lnTo>
                  <a:lnTo>
                    <a:pt x="250" y="104"/>
                  </a:lnTo>
                  <a:lnTo>
                    <a:pt x="252" y="288"/>
                  </a:lnTo>
                  <a:lnTo>
                    <a:pt x="282" y="290"/>
                  </a:lnTo>
                  <a:lnTo>
                    <a:pt x="282" y="354"/>
                  </a:lnTo>
                  <a:lnTo>
                    <a:pt x="270" y="346"/>
                  </a:lnTo>
                  <a:lnTo>
                    <a:pt x="266" y="344"/>
                  </a:lnTo>
                  <a:lnTo>
                    <a:pt x="262" y="342"/>
                  </a:lnTo>
                  <a:lnTo>
                    <a:pt x="260" y="342"/>
                  </a:lnTo>
                  <a:lnTo>
                    <a:pt x="258" y="344"/>
                  </a:lnTo>
                  <a:lnTo>
                    <a:pt x="256" y="340"/>
                  </a:lnTo>
                  <a:lnTo>
                    <a:pt x="254" y="336"/>
                  </a:lnTo>
                  <a:lnTo>
                    <a:pt x="252" y="336"/>
                  </a:lnTo>
                  <a:lnTo>
                    <a:pt x="250" y="340"/>
                  </a:lnTo>
                  <a:lnTo>
                    <a:pt x="246" y="340"/>
                  </a:lnTo>
                  <a:lnTo>
                    <a:pt x="244" y="336"/>
                  </a:lnTo>
                  <a:lnTo>
                    <a:pt x="240" y="336"/>
                  </a:lnTo>
                  <a:lnTo>
                    <a:pt x="242" y="334"/>
                  </a:lnTo>
                  <a:lnTo>
                    <a:pt x="238" y="332"/>
                  </a:lnTo>
                  <a:lnTo>
                    <a:pt x="234" y="330"/>
                  </a:lnTo>
                  <a:lnTo>
                    <a:pt x="230" y="332"/>
                  </a:lnTo>
                  <a:lnTo>
                    <a:pt x="226" y="332"/>
                  </a:lnTo>
                  <a:lnTo>
                    <a:pt x="218" y="334"/>
                  </a:lnTo>
                  <a:lnTo>
                    <a:pt x="216" y="332"/>
                  </a:lnTo>
                  <a:lnTo>
                    <a:pt x="210" y="334"/>
                  </a:lnTo>
                  <a:lnTo>
                    <a:pt x="204" y="334"/>
                  </a:lnTo>
                  <a:lnTo>
                    <a:pt x="198" y="332"/>
                  </a:lnTo>
                  <a:lnTo>
                    <a:pt x="194" y="332"/>
                  </a:lnTo>
                  <a:lnTo>
                    <a:pt x="188" y="330"/>
                  </a:lnTo>
                  <a:lnTo>
                    <a:pt x="186" y="334"/>
                  </a:lnTo>
                  <a:lnTo>
                    <a:pt x="182" y="332"/>
                  </a:lnTo>
                  <a:lnTo>
                    <a:pt x="180" y="334"/>
                  </a:lnTo>
                  <a:lnTo>
                    <a:pt x="174" y="334"/>
                  </a:lnTo>
                  <a:lnTo>
                    <a:pt x="170" y="332"/>
                  </a:lnTo>
                  <a:lnTo>
                    <a:pt x="168" y="328"/>
                  </a:lnTo>
                  <a:lnTo>
                    <a:pt x="158" y="326"/>
                  </a:lnTo>
                  <a:lnTo>
                    <a:pt x="156" y="322"/>
                  </a:lnTo>
                  <a:lnTo>
                    <a:pt x="150" y="316"/>
                  </a:lnTo>
                  <a:lnTo>
                    <a:pt x="146" y="314"/>
                  </a:lnTo>
                  <a:lnTo>
                    <a:pt x="146" y="310"/>
                  </a:lnTo>
                  <a:lnTo>
                    <a:pt x="34" y="310"/>
                  </a:lnTo>
                  <a:lnTo>
                    <a:pt x="32" y="218"/>
                  </a:lnTo>
                  <a:lnTo>
                    <a:pt x="2" y="21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460" y="526"/>
              <a:ext cx="226" cy="330"/>
            </a:xfrm>
            <a:custGeom>
              <a:avLst/>
              <a:gdLst>
                <a:gd name="T0" fmla="*/ 218 w 226"/>
                <a:gd name="T1" fmla="*/ 122 h 330"/>
                <a:gd name="T2" fmla="*/ 208 w 226"/>
                <a:gd name="T3" fmla="*/ 136 h 330"/>
                <a:gd name="T4" fmla="*/ 216 w 226"/>
                <a:gd name="T5" fmla="*/ 148 h 330"/>
                <a:gd name="T6" fmla="*/ 218 w 226"/>
                <a:gd name="T7" fmla="*/ 164 h 330"/>
                <a:gd name="T8" fmla="*/ 214 w 226"/>
                <a:gd name="T9" fmla="*/ 176 h 330"/>
                <a:gd name="T10" fmla="*/ 204 w 226"/>
                <a:gd name="T11" fmla="*/ 192 h 330"/>
                <a:gd name="T12" fmla="*/ 204 w 226"/>
                <a:gd name="T13" fmla="*/ 206 h 330"/>
                <a:gd name="T14" fmla="*/ 216 w 226"/>
                <a:gd name="T15" fmla="*/ 220 h 330"/>
                <a:gd name="T16" fmla="*/ 216 w 226"/>
                <a:gd name="T17" fmla="*/ 232 h 330"/>
                <a:gd name="T18" fmla="*/ 226 w 226"/>
                <a:gd name="T19" fmla="*/ 268 h 330"/>
                <a:gd name="T20" fmla="*/ 10 w 226"/>
                <a:gd name="T21" fmla="*/ 260 h 330"/>
                <a:gd name="T22" fmla="*/ 34 w 226"/>
                <a:gd name="T23" fmla="*/ 244 h 330"/>
                <a:gd name="T24" fmla="*/ 32 w 226"/>
                <a:gd name="T25" fmla="*/ 234 h 330"/>
                <a:gd name="T26" fmla="*/ 14 w 226"/>
                <a:gd name="T27" fmla="*/ 222 h 330"/>
                <a:gd name="T28" fmla="*/ 0 w 226"/>
                <a:gd name="T29" fmla="*/ 186 h 330"/>
                <a:gd name="T30" fmla="*/ 4 w 226"/>
                <a:gd name="T31" fmla="*/ 162 h 330"/>
                <a:gd name="T32" fmla="*/ 12 w 226"/>
                <a:gd name="T33" fmla="*/ 146 h 330"/>
                <a:gd name="T34" fmla="*/ 14 w 226"/>
                <a:gd name="T35" fmla="*/ 138 h 330"/>
                <a:gd name="T36" fmla="*/ 24 w 226"/>
                <a:gd name="T37" fmla="*/ 144 h 330"/>
                <a:gd name="T38" fmla="*/ 24 w 226"/>
                <a:gd name="T39" fmla="*/ 158 h 330"/>
                <a:gd name="T40" fmla="*/ 16 w 226"/>
                <a:gd name="T41" fmla="*/ 174 h 330"/>
                <a:gd name="T42" fmla="*/ 24 w 226"/>
                <a:gd name="T43" fmla="*/ 186 h 330"/>
                <a:gd name="T44" fmla="*/ 38 w 226"/>
                <a:gd name="T45" fmla="*/ 186 h 330"/>
                <a:gd name="T46" fmla="*/ 72 w 226"/>
                <a:gd name="T47" fmla="*/ 150 h 330"/>
                <a:gd name="T48" fmla="*/ 70 w 226"/>
                <a:gd name="T49" fmla="*/ 140 h 330"/>
                <a:gd name="T50" fmla="*/ 16 w 226"/>
                <a:gd name="T51" fmla="*/ 128 h 330"/>
                <a:gd name="T52" fmla="*/ 10 w 226"/>
                <a:gd name="T53" fmla="*/ 122 h 330"/>
                <a:gd name="T54" fmla="*/ 14 w 226"/>
                <a:gd name="T55" fmla="*/ 108 h 330"/>
                <a:gd name="T56" fmla="*/ 28 w 226"/>
                <a:gd name="T57" fmla="*/ 100 h 330"/>
                <a:gd name="T58" fmla="*/ 22 w 226"/>
                <a:gd name="T59" fmla="*/ 80 h 330"/>
                <a:gd name="T60" fmla="*/ 28 w 226"/>
                <a:gd name="T61" fmla="*/ 66 h 330"/>
                <a:gd name="T62" fmla="*/ 42 w 226"/>
                <a:gd name="T63" fmla="*/ 66 h 330"/>
                <a:gd name="T64" fmla="*/ 50 w 226"/>
                <a:gd name="T65" fmla="*/ 90 h 330"/>
                <a:gd name="T66" fmla="*/ 42 w 226"/>
                <a:gd name="T67" fmla="*/ 102 h 330"/>
                <a:gd name="T68" fmla="*/ 36 w 226"/>
                <a:gd name="T69" fmla="*/ 110 h 330"/>
                <a:gd name="T70" fmla="*/ 52 w 226"/>
                <a:gd name="T71" fmla="*/ 118 h 330"/>
                <a:gd name="T72" fmla="*/ 76 w 226"/>
                <a:gd name="T73" fmla="*/ 112 h 330"/>
                <a:gd name="T74" fmla="*/ 82 w 226"/>
                <a:gd name="T75" fmla="*/ 102 h 330"/>
                <a:gd name="T76" fmla="*/ 68 w 226"/>
                <a:gd name="T77" fmla="*/ 74 h 330"/>
                <a:gd name="T78" fmla="*/ 68 w 226"/>
                <a:gd name="T79" fmla="*/ 58 h 330"/>
                <a:gd name="T80" fmla="*/ 74 w 226"/>
                <a:gd name="T81" fmla="*/ 50 h 330"/>
                <a:gd name="T82" fmla="*/ 66 w 226"/>
                <a:gd name="T83" fmla="*/ 32 h 330"/>
                <a:gd name="T84" fmla="*/ 58 w 226"/>
                <a:gd name="T85" fmla="*/ 16 h 330"/>
                <a:gd name="T86" fmla="*/ 64 w 226"/>
                <a:gd name="T87" fmla="*/ 4 h 330"/>
                <a:gd name="T88" fmla="*/ 80 w 226"/>
                <a:gd name="T89" fmla="*/ 2 h 330"/>
                <a:gd name="T90" fmla="*/ 90 w 226"/>
                <a:gd name="T91" fmla="*/ 14 h 330"/>
                <a:gd name="T92" fmla="*/ 102 w 226"/>
                <a:gd name="T93" fmla="*/ 46 h 330"/>
                <a:gd name="T94" fmla="*/ 116 w 226"/>
                <a:gd name="T95" fmla="*/ 34 h 330"/>
                <a:gd name="T96" fmla="*/ 130 w 226"/>
                <a:gd name="T97" fmla="*/ 30 h 330"/>
                <a:gd name="T98" fmla="*/ 142 w 226"/>
                <a:gd name="T99" fmla="*/ 24 h 330"/>
                <a:gd name="T100" fmla="*/ 152 w 226"/>
                <a:gd name="T101" fmla="*/ 30 h 330"/>
                <a:gd name="T102" fmla="*/ 160 w 226"/>
                <a:gd name="T103" fmla="*/ 34 h 330"/>
                <a:gd name="T104" fmla="*/ 166 w 226"/>
                <a:gd name="T105" fmla="*/ 28 h 330"/>
                <a:gd name="T106" fmla="*/ 166 w 226"/>
                <a:gd name="T107" fmla="*/ 22 h 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6"/>
                <a:gd name="T163" fmla="*/ 0 h 330"/>
                <a:gd name="T164" fmla="*/ 226 w 226"/>
                <a:gd name="T165" fmla="*/ 330 h 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6" h="330">
                  <a:moveTo>
                    <a:pt x="166" y="22"/>
                  </a:moveTo>
                  <a:lnTo>
                    <a:pt x="226" y="22"/>
                  </a:lnTo>
                  <a:lnTo>
                    <a:pt x="226" y="118"/>
                  </a:lnTo>
                  <a:lnTo>
                    <a:pt x="218" y="122"/>
                  </a:lnTo>
                  <a:lnTo>
                    <a:pt x="214" y="126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6"/>
                  </a:lnTo>
                  <a:lnTo>
                    <a:pt x="210" y="138"/>
                  </a:lnTo>
                  <a:lnTo>
                    <a:pt x="212" y="138"/>
                  </a:lnTo>
                  <a:lnTo>
                    <a:pt x="216" y="144"/>
                  </a:lnTo>
                  <a:lnTo>
                    <a:pt x="216" y="148"/>
                  </a:lnTo>
                  <a:lnTo>
                    <a:pt x="214" y="154"/>
                  </a:lnTo>
                  <a:lnTo>
                    <a:pt x="214" y="156"/>
                  </a:lnTo>
                  <a:lnTo>
                    <a:pt x="214" y="158"/>
                  </a:lnTo>
                  <a:lnTo>
                    <a:pt x="218" y="164"/>
                  </a:lnTo>
                  <a:lnTo>
                    <a:pt x="218" y="166"/>
                  </a:lnTo>
                  <a:lnTo>
                    <a:pt x="216" y="168"/>
                  </a:lnTo>
                  <a:lnTo>
                    <a:pt x="218" y="170"/>
                  </a:lnTo>
                  <a:lnTo>
                    <a:pt x="214" y="176"/>
                  </a:lnTo>
                  <a:lnTo>
                    <a:pt x="212" y="182"/>
                  </a:lnTo>
                  <a:lnTo>
                    <a:pt x="208" y="186"/>
                  </a:lnTo>
                  <a:lnTo>
                    <a:pt x="204" y="188"/>
                  </a:lnTo>
                  <a:lnTo>
                    <a:pt x="204" y="192"/>
                  </a:lnTo>
                  <a:lnTo>
                    <a:pt x="204" y="194"/>
                  </a:lnTo>
                  <a:lnTo>
                    <a:pt x="204" y="200"/>
                  </a:lnTo>
                  <a:lnTo>
                    <a:pt x="202" y="206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6" y="210"/>
                  </a:lnTo>
                  <a:lnTo>
                    <a:pt x="210" y="214"/>
                  </a:lnTo>
                  <a:lnTo>
                    <a:pt x="216" y="220"/>
                  </a:lnTo>
                  <a:lnTo>
                    <a:pt x="214" y="224"/>
                  </a:lnTo>
                  <a:lnTo>
                    <a:pt x="220" y="228"/>
                  </a:lnTo>
                  <a:lnTo>
                    <a:pt x="220" y="232"/>
                  </a:lnTo>
                  <a:lnTo>
                    <a:pt x="216" y="232"/>
                  </a:lnTo>
                  <a:lnTo>
                    <a:pt x="218" y="234"/>
                  </a:lnTo>
                  <a:lnTo>
                    <a:pt x="220" y="234"/>
                  </a:lnTo>
                  <a:lnTo>
                    <a:pt x="226" y="240"/>
                  </a:lnTo>
                  <a:lnTo>
                    <a:pt x="226" y="268"/>
                  </a:lnTo>
                  <a:lnTo>
                    <a:pt x="164" y="270"/>
                  </a:lnTo>
                  <a:lnTo>
                    <a:pt x="166" y="330"/>
                  </a:lnTo>
                  <a:lnTo>
                    <a:pt x="110" y="330"/>
                  </a:lnTo>
                  <a:lnTo>
                    <a:pt x="10" y="260"/>
                  </a:lnTo>
                  <a:lnTo>
                    <a:pt x="14" y="258"/>
                  </a:lnTo>
                  <a:lnTo>
                    <a:pt x="28" y="250"/>
                  </a:lnTo>
                  <a:lnTo>
                    <a:pt x="32" y="246"/>
                  </a:lnTo>
                  <a:lnTo>
                    <a:pt x="34" y="244"/>
                  </a:lnTo>
                  <a:lnTo>
                    <a:pt x="34" y="242"/>
                  </a:lnTo>
                  <a:lnTo>
                    <a:pt x="34" y="240"/>
                  </a:lnTo>
                  <a:lnTo>
                    <a:pt x="34" y="236"/>
                  </a:lnTo>
                  <a:lnTo>
                    <a:pt x="32" y="234"/>
                  </a:lnTo>
                  <a:lnTo>
                    <a:pt x="30" y="232"/>
                  </a:lnTo>
                  <a:lnTo>
                    <a:pt x="24" y="228"/>
                  </a:lnTo>
                  <a:lnTo>
                    <a:pt x="20" y="226"/>
                  </a:lnTo>
                  <a:lnTo>
                    <a:pt x="14" y="222"/>
                  </a:lnTo>
                  <a:lnTo>
                    <a:pt x="12" y="220"/>
                  </a:lnTo>
                  <a:lnTo>
                    <a:pt x="4" y="206"/>
                  </a:lnTo>
                  <a:lnTo>
                    <a:pt x="4" y="202"/>
                  </a:lnTo>
                  <a:lnTo>
                    <a:pt x="0" y="186"/>
                  </a:lnTo>
                  <a:lnTo>
                    <a:pt x="2" y="174"/>
                  </a:lnTo>
                  <a:lnTo>
                    <a:pt x="2" y="170"/>
                  </a:lnTo>
                  <a:lnTo>
                    <a:pt x="4" y="166"/>
                  </a:lnTo>
                  <a:lnTo>
                    <a:pt x="4" y="162"/>
                  </a:lnTo>
                  <a:lnTo>
                    <a:pt x="10" y="156"/>
                  </a:lnTo>
                  <a:lnTo>
                    <a:pt x="10" y="152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2" y="140"/>
                  </a:lnTo>
                  <a:lnTo>
                    <a:pt x="14" y="138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20" y="142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6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4"/>
                  </a:lnTo>
                  <a:lnTo>
                    <a:pt x="16" y="170"/>
                  </a:lnTo>
                  <a:lnTo>
                    <a:pt x="16" y="174"/>
                  </a:lnTo>
                  <a:lnTo>
                    <a:pt x="18" y="178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4" y="186"/>
                  </a:lnTo>
                  <a:lnTo>
                    <a:pt x="28" y="186"/>
                  </a:lnTo>
                  <a:lnTo>
                    <a:pt x="32" y="186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2" y="184"/>
                  </a:lnTo>
                  <a:lnTo>
                    <a:pt x="68" y="158"/>
                  </a:lnTo>
                  <a:lnTo>
                    <a:pt x="70" y="154"/>
                  </a:lnTo>
                  <a:lnTo>
                    <a:pt x="72" y="150"/>
                  </a:lnTo>
                  <a:lnTo>
                    <a:pt x="72" y="148"/>
                  </a:lnTo>
                  <a:lnTo>
                    <a:pt x="72" y="144"/>
                  </a:lnTo>
                  <a:lnTo>
                    <a:pt x="72" y="142"/>
                  </a:lnTo>
                  <a:lnTo>
                    <a:pt x="70" y="140"/>
                  </a:lnTo>
                  <a:lnTo>
                    <a:pt x="68" y="138"/>
                  </a:lnTo>
                  <a:lnTo>
                    <a:pt x="64" y="138"/>
                  </a:lnTo>
                  <a:lnTo>
                    <a:pt x="28" y="134"/>
                  </a:lnTo>
                  <a:lnTo>
                    <a:pt x="16" y="128"/>
                  </a:lnTo>
                  <a:lnTo>
                    <a:pt x="14" y="128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0" y="114"/>
                  </a:lnTo>
                  <a:lnTo>
                    <a:pt x="14" y="108"/>
                  </a:lnTo>
                  <a:lnTo>
                    <a:pt x="20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2" y="80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28" y="66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4" y="70"/>
                  </a:lnTo>
                  <a:lnTo>
                    <a:pt x="48" y="80"/>
                  </a:lnTo>
                  <a:lnTo>
                    <a:pt x="48" y="84"/>
                  </a:lnTo>
                  <a:lnTo>
                    <a:pt x="50" y="90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4" y="98"/>
                  </a:lnTo>
                  <a:lnTo>
                    <a:pt x="42" y="102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4"/>
                  </a:lnTo>
                  <a:lnTo>
                    <a:pt x="48" y="116"/>
                  </a:lnTo>
                  <a:lnTo>
                    <a:pt x="52" y="118"/>
                  </a:lnTo>
                  <a:lnTo>
                    <a:pt x="58" y="118"/>
                  </a:lnTo>
                  <a:lnTo>
                    <a:pt x="68" y="116"/>
                  </a:lnTo>
                  <a:lnTo>
                    <a:pt x="72" y="114"/>
                  </a:lnTo>
                  <a:lnTo>
                    <a:pt x="76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98"/>
                  </a:lnTo>
                  <a:lnTo>
                    <a:pt x="76" y="88"/>
                  </a:lnTo>
                  <a:lnTo>
                    <a:pt x="72" y="82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102" y="46"/>
                  </a:lnTo>
                  <a:lnTo>
                    <a:pt x="106" y="44"/>
                  </a:lnTo>
                  <a:lnTo>
                    <a:pt x="110" y="44"/>
                  </a:lnTo>
                  <a:lnTo>
                    <a:pt x="114" y="36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4" y="32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2" y="28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4" y="24"/>
                  </a:lnTo>
                  <a:lnTo>
                    <a:pt x="146" y="24"/>
                  </a:lnTo>
                  <a:lnTo>
                    <a:pt x="148" y="28"/>
                  </a:lnTo>
                  <a:lnTo>
                    <a:pt x="152" y="30"/>
                  </a:lnTo>
                  <a:lnTo>
                    <a:pt x="154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6" y="28"/>
                  </a:lnTo>
                  <a:lnTo>
                    <a:pt x="166" y="24"/>
                  </a:lnTo>
                  <a:lnTo>
                    <a:pt x="166" y="2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62" y="610"/>
              <a:ext cx="340" cy="156"/>
            </a:xfrm>
            <a:custGeom>
              <a:avLst/>
              <a:gdLst>
                <a:gd name="T0" fmla="*/ 32 w 340"/>
                <a:gd name="T1" fmla="*/ 30 h 156"/>
                <a:gd name="T2" fmla="*/ 40 w 340"/>
                <a:gd name="T3" fmla="*/ 14 h 156"/>
                <a:gd name="T4" fmla="*/ 58 w 340"/>
                <a:gd name="T5" fmla="*/ 10 h 156"/>
                <a:gd name="T6" fmla="*/ 66 w 340"/>
                <a:gd name="T7" fmla="*/ 10 h 156"/>
                <a:gd name="T8" fmla="*/ 72 w 340"/>
                <a:gd name="T9" fmla="*/ 16 h 156"/>
                <a:gd name="T10" fmla="*/ 80 w 340"/>
                <a:gd name="T11" fmla="*/ 28 h 156"/>
                <a:gd name="T12" fmla="*/ 90 w 340"/>
                <a:gd name="T13" fmla="*/ 28 h 156"/>
                <a:gd name="T14" fmla="*/ 98 w 340"/>
                <a:gd name="T15" fmla="*/ 34 h 156"/>
                <a:gd name="T16" fmla="*/ 102 w 340"/>
                <a:gd name="T17" fmla="*/ 32 h 156"/>
                <a:gd name="T18" fmla="*/ 106 w 340"/>
                <a:gd name="T19" fmla="*/ 36 h 156"/>
                <a:gd name="T20" fmla="*/ 112 w 340"/>
                <a:gd name="T21" fmla="*/ 42 h 156"/>
                <a:gd name="T22" fmla="*/ 118 w 340"/>
                <a:gd name="T23" fmla="*/ 44 h 156"/>
                <a:gd name="T24" fmla="*/ 128 w 340"/>
                <a:gd name="T25" fmla="*/ 44 h 156"/>
                <a:gd name="T26" fmla="*/ 140 w 340"/>
                <a:gd name="T27" fmla="*/ 40 h 156"/>
                <a:gd name="T28" fmla="*/ 146 w 340"/>
                <a:gd name="T29" fmla="*/ 38 h 156"/>
                <a:gd name="T30" fmla="*/ 154 w 340"/>
                <a:gd name="T31" fmla="*/ 34 h 156"/>
                <a:gd name="T32" fmla="*/ 166 w 340"/>
                <a:gd name="T33" fmla="*/ 34 h 156"/>
                <a:gd name="T34" fmla="*/ 172 w 340"/>
                <a:gd name="T35" fmla="*/ 26 h 156"/>
                <a:gd name="T36" fmla="*/ 182 w 340"/>
                <a:gd name="T37" fmla="*/ 18 h 156"/>
                <a:gd name="T38" fmla="*/ 196 w 340"/>
                <a:gd name="T39" fmla="*/ 6 h 156"/>
                <a:gd name="T40" fmla="*/ 198 w 340"/>
                <a:gd name="T41" fmla="*/ 0 h 156"/>
                <a:gd name="T42" fmla="*/ 308 w 340"/>
                <a:gd name="T43" fmla="*/ 62 h 156"/>
                <a:gd name="T44" fmla="*/ 340 w 340"/>
                <a:gd name="T45" fmla="*/ 154 h 156"/>
                <a:gd name="T46" fmla="*/ 18 w 340"/>
                <a:gd name="T47" fmla="*/ 150 h 156"/>
                <a:gd name="T48" fmla="*/ 14 w 340"/>
                <a:gd name="T49" fmla="*/ 148 h 156"/>
                <a:gd name="T50" fmla="*/ 18 w 340"/>
                <a:gd name="T51" fmla="*/ 144 h 156"/>
                <a:gd name="T52" fmla="*/ 14 w 340"/>
                <a:gd name="T53" fmla="*/ 136 h 156"/>
                <a:gd name="T54" fmla="*/ 4 w 340"/>
                <a:gd name="T55" fmla="*/ 126 h 156"/>
                <a:gd name="T56" fmla="*/ 2 w 340"/>
                <a:gd name="T57" fmla="*/ 122 h 156"/>
                <a:gd name="T58" fmla="*/ 2 w 340"/>
                <a:gd name="T59" fmla="*/ 116 h 156"/>
                <a:gd name="T60" fmla="*/ 2 w 340"/>
                <a:gd name="T61" fmla="*/ 108 h 156"/>
                <a:gd name="T62" fmla="*/ 6 w 340"/>
                <a:gd name="T63" fmla="*/ 102 h 156"/>
                <a:gd name="T64" fmla="*/ 12 w 340"/>
                <a:gd name="T65" fmla="*/ 92 h 156"/>
                <a:gd name="T66" fmla="*/ 14 w 340"/>
                <a:gd name="T67" fmla="*/ 84 h 156"/>
                <a:gd name="T68" fmla="*/ 16 w 340"/>
                <a:gd name="T69" fmla="*/ 80 h 156"/>
                <a:gd name="T70" fmla="*/ 12 w 340"/>
                <a:gd name="T71" fmla="*/ 72 h 156"/>
                <a:gd name="T72" fmla="*/ 14 w 340"/>
                <a:gd name="T73" fmla="*/ 64 h 156"/>
                <a:gd name="T74" fmla="*/ 10 w 340"/>
                <a:gd name="T75" fmla="*/ 54 h 156"/>
                <a:gd name="T76" fmla="*/ 6 w 340"/>
                <a:gd name="T77" fmla="*/ 52 h 156"/>
                <a:gd name="T78" fmla="*/ 10 w 340"/>
                <a:gd name="T79" fmla="*/ 44 h 156"/>
                <a:gd name="T80" fmla="*/ 16 w 340"/>
                <a:gd name="T81" fmla="*/ 38 h 156"/>
                <a:gd name="T82" fmla="*/ 24 w 340"/>
                <a:gd name="T83" fmla="*/ 34 h 1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0"/>
                <a:gd name="T127" fmla="*/ 0 h 156"/>
                <a:gd name="T128" fmla="*/ 340 w 340"/>
                <a:gd name="T129" fmla="*/ 156 h 1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0" h="156">
                  <a:moveTo>
                    <a:pt x="24" y="34"/>
                  </a:moveTo>
                  <a:lnTo>
                    <a:pt x="32" y="30"/>
                  </a:lnTo>
                  <a:lnTo>
                    <a:pt x="38" y="22"/>
                  </a:lnTo>
                  <a:lnTo>
                    <a:pt x="40" y="14"/>
                  </a:lnTo>
                  <a:lnTo>
                    <a:pt x="44" y="10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6" y="10"/>
                  </a:lnTo>
                  <a:lnTo>
                    <a:pt x="70" y="12"/>
                  </a:lnTo>
                  <a:lnTo>
                    <a:pt x="72" y="16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4" y="28"/>
                  </a:lnTo>
                  <a:lnTo>
                    <a:pt x="90" y="28"/>
                  </a:lnTo>
                  <a:lnTo>
                    <a:pt x="94" y="30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36"/>
                  </a:lnTo>
                  <a:lnTo>
                    <a:pt x="108" y="40"/>
                  </a:lnTo>
                  <a:lnTo>
                    <a:pt x="112" y="42"/>
                  </a:lnTo>
                  <a:lnTo>
                    <a:pt x="118" y="46"/>
                  </a:lnTo>
                  <a:lnTo>
                    <a:pt x="118" y="44"/>
                  </a:lnTo>
                  <a:lnTo>
                    <a:pt x="122" y="44"/>
                  </a:lnTo>
                  <a:lnTo>
                    <a:pt x="128" y="44"/>
                  </a:lnTo>
                  <a:lnTo>
                    <a:pt x="132" y="40"/>
                  </a:lnTo>
                  <a:lnTo>
                    <a:pt x="140" y="40"/>
                  </a:lnTo>
                  <a:lnTo>
                    <a:pt x="144" y="36"/>
                  </a:lnTo>
                  <a:lnTo>
                    <a:pt x="146" y="38"/>
                  </a:lnTo>
                  <a:lnTo>
                    <a:pt x="152" y="38"/>
                  </a:lnTo>
                  <a:lnTo>
                    <a:pt x="154" y="34"/>
                  </a:lnTo>
                  <a:lnTo>
                    <a:pt x="160" y="34"/>
                  </a:lnTo>
                  <a:lnTo>
                    <a:pt x="166" y="34"/>
                  </a:lnTo>
                  <a:lnTo>
                    <a:pt x="170" y="32"/>
                  </a:lnTo>
                  <a:lnTo>
                    <a:pt x="172" y="26"/>
                  </a:lnTo>
                  <a:lnTo>
                    <a:pt x="180" y="18"/>
                  </a:lnTo>
                  <a:lnTo>
                    <a:pt x="182" y="18"/>
                  </a:lnTo>
                  <a:lnTo>
                    <a:pt x="192" y="10"/>
                  </a:lnTo>
                  <a:lnTo>
                    <a:pt x="196" y="6"/>
                  </a:lnTo>
                  <a:lnTo>
                    <a:pt x="194" y="2"/>
                  </a:lnTo>
                  <a:lnTo>
                    <a:pt x="198" y="0"/>
                  </a:lnTo>
                  <a:lnTo>
                    <a:pt x="308" y="0"/>
                  </a:lnTo>
                  <a:lnTo>
                    <a:pt x="308" y="62"/>
                  </a:lnTo>
                  <a:lnTo>
                    <a:pt x="338" y="62"/>
                  </a:lnTo>
                  <a:lnTo>
                    <a:pt x="340" y="154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4" y="148"/>
                  </a:lnTo>
                  <a:lnTo>
                    <a:pt x="18" y="148"/>
                  </a:lnTo>
                  <a:lnTo>
                    <a:pt x="18" y="144"/>
                  </a:lnTo>
                  <a:lnTo>
                    <a:pt x="12" y="140"/>
                  </a:lnTo>
                  <a:lnTo>
                    <a:pt x="14" y="136"/>
                  </a:lnTo>
                  <a:lnTo>
                    <a:pt x="8" y="130"/>
                  </a:lnTo>
                  <a:lnTo>
                    <a:pt x="4" y="126"/>
                  </a:lnTo>
                  <a:lnTo>
                    <a:pt x="4" y="122"/>
                  </a:lnTo>
                  <a:lnTo>
                    <a:pt x="2" y="122"/>
                  </a:lnTo>
                  <a:lnTo>
                    <a:pt x="0" y="122"/>
                  </a:lnTo>
                  <a:lnTo>
                    <a:pt x="2" y="116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10" y="98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4" y="84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51" y="622"/>
              <a:ext cx="238" cy="206"/>
            </a:xfrm>
            <a:custGeom>
              <a:avLst/>
              <a:gdLst>
                <a:gd name="T0" fmla="*/ 10 w 238"/>
                <a:gd name="T1" fmla="*/ 0 h 206"/>
                <a:gd name="T2" fmla="*/ 228 w 238"/>
                <a:gd name="T3" fmla="*/ 0 h 206"/>
                <a:gd name="T4" fmla="*/ 228 w 238"/>
                <a:gd name="T5" fmla="*/ 12 h 206"/>
                <a:gd name="T6" fmla="*/ 236 w 238"/>
                <a:gd name="T7" fmla="*/ 12 h 206"/>
                <a:gd name="T8" fmla="*/ 238 w 238"/>
                <a:gd name="T9" fmla="*/ 206 h 206"/>
                <a:gd name="T10" fmla="*/ 114 w 238"/>
                <a:gd name="T11" fmla="*/ 206 h 206"/>
                <a:gd name="T12" fmla="*/ 112 w 238"/>
                <a:gd name="T13" fmla="*/ 174 h 206"/>
                <a:gd name="T14" fmla="*/ 0 w 238"/>
                <a:gd name="T15" fmla="*/ 176 h 206"/>
                <a:gd name="T16" fmla="*/ 0 w 238"/>
                <a:gd name="T17" fmla="*/ 112 h 206"/>
                <a:gd name="T18" fmla="*/ 10 w 238"/>
                <a:gd name="T19" fmla="*/ 112 h 206"/>
                <a:gd name="T20" fmla="*/ 10 w 238"/>
                <a:gd name="T21" fmla="*/ 0 h 206"/>
                <a:gd name="T22" fmla="*/ 10 w 238"/>
                <a:gd name="T23" fmla="*/ 0 h 206"/>
                <a:gd name="T24" fmla="*/ 10 w 238"/>
                <a:gd name="T25" fmla="*/ 0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8"/>
                <a:gd name="T40" fmla="*/ 0 h 206"/>
                <a:gd name="T41" fmla="*/ 238 w 238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8" h="206">
                  <a:moveTo>
                    <a:pt x="10" y="0"/>
                  </a:moveTo>
                  <a:lnTo>
                    <a:pt x="228" y="0"/>
                  </a:lnTo>
                  <a:lnTo>
                    <a:pt x="228" y="12"/>
                  </a:lnTo>
                  <a:lnTo>
                    <a:pt x="236" y="12"/>
                  </a:lnTo>
                  <a:lnTo>
                    <a:pt x="238" y="206"/>
                  </a:lnTo>
                  <a:lnTo>
                    <a:pt x="114" y="206"/>
                  </a:lnTo>
                  <a:lnTo>
                    <a:pt x="112" y="174"/>
                  </a:lnTo>
                  <a:lnTo>
                    <a:pt x="0" y="176"/>
                  </a:lnTo>
                  <a:lnTo>
                    <a:pt x="0" y="112"/>
                  </a:lnTo>
                  <a:lnTo>
                    <a:pt x="10" y="1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250" y="734"/>
              <a:ext cx="301" cy="164"/>
            </a:xfrm>
            <a:custGeom>
              <a:avLst/>
              <a:gdLst>
                <a:gd name="T0" fmla="*/ 94 w 301"/>
                <a:gd name="T1" fmla="*/ 0 h 164"/>
                <a:gd name="T2" fmla="*/ 301 w 301"/>
                <a:gd name="T3" fmla="*/ 0 h 164"/>
                <a:gd name="T4" fmla="*/ 301 w 301"/>
                <a:gd name="T5" fmla="*/ 72 h 164"/>
                <a:gd name="T6" fmla="*/ 269 w 301"/>
                <a:gd name="T7" fmla="*/ 72 h 164"/>
                <a:gd name="T8" fmla="*/ 267 w 301"/>
                <a:gd name="T9" fmla="*/ 144 h 164"/>
                <a:gd name="T10" fmla="*/ 247 w 301"/>
                <a:gd name="T11" fmla="*/ 142 h 164"/>
                <a:gd name="T12" fmla="*/ 247 w 301"/>
                <a:gd name="T13" fmla="*/ 164 h 164"/>
                <a:gd name="T14" fmla="*/ 187 w 301"/>
                <a:gd name="T15" fmla="*/ 164 h 164"/>
                <a:gd name="T16" fmla="*/ 187 w 301"/>
                <a:gd name="T17" fmla="*/ 154 h 164"/>
                <a:gd name="T18" fmla="*/ 0 w 301"/>
                <a:gd name="T19" fmla="*/ 154 h 164"/>
                <a:gd name="T20" fmla="*/ 0 w 301"/>
                <a:gd name="T21" fmla="*/ 0 h 164"/>
                <a:gd name="T22" fmla="*/ 94 w 301"/>
                <a:gd name="T23" fmla="*/ 0 h 164"/>
                <a:gd name="T24" fmla="*/ 94 w 301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1"/>
                <a:gd name="T40" fmla="*/ 0 h 164"/>
                <a:gd name="T41" fmla="*/ 301 w 301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1" h="164">
                  <a:moveTo>
                    <a:pt x="94" y="0"/>
                  </a:moveTo>
                  <a:lnTo>
                    <a:pt x="301" y="0"/>
                  </a:lnTo>
                  <a:lnTo>
                    <a:pt x="301" y="72"/>
                  </a:lnTo>
                  <a:lnTo>
                    <a:pt x="269" y="72"/>
                  </a:lnTo>
                  <a:lnTo>
                    <a:pt x="267" y="144"/>
                  </a:lnTo>
                  <a:lnTo>
                    <a:pt x="247" y="142"/>
                  </a:lnTo>
                  <a:lnTo>
                    <a:pt x="247" y="164"/>
                  </a:lnTo>
                  <a:lnTo>
                    <a:pt x="187" y="164"/>
                  </a:lnTo>
                  <a:lnTo>
                    <a:pt x="187" y="15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70" y="764"/>
              <a:ext cx="282" cy="278"/>
            </a:xfrm>
            <a:custGeom>
              <a:avLst/>
              <a:gdLst>
                <a:gd name="T0" fmla="*/ 0 w 282"/>
                <a:gd name="T1" fmla="*/ 0 h 278"/>
                <a:gd name="T2" fmla="*/ 144 w 282"/>
                <a:gd name="T3" fmla="*/ 0 h 278"/>
                <a:gd name="T4" fmla="*/ 144 w 282"/>
                <a:gd name="T5" fmla="*/ 4 h 278"/>
                <a:gd name="T6" fmla="*/ 148 w 282"/>
                <a:gd name="T7" fmla="*/ 6 h 278"/>
                <a:gd name="T8" fmla="*/ 154 w 282"/>
                <a:gd name="T9" fmla="*/ 12 h 278"/>
                <a:gd name="T10" fmla="*/ 156 w 282"/>
                <a:gd name="T11" fmla="*/ 16 h 278"/>
                <a:gd name="T12" fmla="*/ 166 w 282"/>
                <a:gd name="T13" fmla="*/ 18 h 278"/>
                <a:gd name="T14" fmla="*/ 168 w 282"/>
                <a:gd name="T15" fmla="*/ 22 h 278"/>
                <a:gd name="T16" fmla="*/ 172 w 282"/>
                <a:gd name="T17" fmla="*/ 24 h 278"/>
                <a:gd name="T18" fmla="*/ 178 w 282"/>
                <a:gd name="T19" fmla="*/ 24 h 278"/>
                <a:gd name="T20" fmla="*/ 180 w 282"/>
                <a:gd name="T21" fmla="*/ 22 h 278"/>
                <a:gd name="T22" fmla="*/ 184 w 282"/>
                <a:gd name="T23" fmla="*/ 24 h 278"/>
                <a:gd name="T24" fmla="*/ 186 w 282"/>
                <a:gd name="T25" fmla="*/ 20 h 278"/>
                <a:gd name="T26" fmla="*/ 192 w 282"/>
                <a:gd name="T27" fmla="*/ 22 h 278"/>
                <a:gd name="T28" fmla="*/ 196 w 282"/>
                <a:gd name="T29" fmla="*/ 22 h 278"/>
                <a:gd name="T30" fmla="*/ 202 w 282"/>
                <a:gd name="T31" fmla="*/ 24 h 278"/>
                <a:gd name="T32" fmla="*/ 208 w 282"/>
                <a:gd name="T33" fmla="*/ 24 h 278"/>
                <a:gd name="T34" fmla="*/ 214 w 282"/>
                <a:gd name="T35" fmla="*/ 22 h 278"/>
                <a:gd name="T36" fmla="*/ 216 w 282"/>
                <a:gd name="T37" fmla="*/ 24 h 278"/>
                <a:gd name="T38" fmla="*/ 224 w 282"/>
                <a:gd name="T39" fmla="*/ 22 h 278"/>
                <a:gd name="T40" fmla="*/ 228 w 282"/>
                <a:gd name="T41" fmla="*/ 22 h 278"/>
                <a:gd name="T42" fmla="*/ 232 w 282"/>
                <a:gd name="T43" fmla="*/ 20 h 278"/>
                <a:gd name="T44" fmla="*/ 236 w 282"/>
                <a:gd name="T45" fmla="*/ 22 h 278"/>
                <a:gd name="T46" fmla="*/ 240 w 282"/>
                <a:gd name="T47" fmla="*/ 24 h 278"/>
                <a:gd name="T48" fmla="*/ 238 w 282"/>
                <a:gd name="T49" fmla="*/ 26 h 278"/>
                <a:gd name="T50" fmla="*/ 242 w 282"/>
                <a:gd name="T51" fmla="*/ 26 h 278"/>
                <a:gd name="T52" fmla="*/ 244 w 282"/>
                <a:gd name="T53" fmla="*/ 30 h 278"/>
                <a:gd name="T54" fmla="*/ 248 w 282"/>
                <a:gd name="T55" fmla="*/ 30 h 278"/>
                <a:gd name="T56" fmla="*/ 250 w 282"/>
                <a:gd name="T57" fmla="*/ 26 h 278"/>
                <a:gd name="T58" fmla="*/ 252 w 282"/>
                <a:gd name="T59" fmla="*/ 26 h 278"/>
                <a:gd name="T60" fmla="*/ 254 w 282"/>
                <a:gd name="T61" fmla="*/ 30 h 278"/>
                <a:gd name="T62" fmla="*/ 256 w 282"/>
                <a:gd name="T63" fmla="*/ 34 h 278"/>
                <a:gd name="T64" fmla="*/ 256 w 282"/>
                <a:gd name="T65" fmla="*/ 34 h 278"/>
                <a:gd name="T66" fmla="*/ 258 w 282"/>
                <a:gd name="T67" fmla="*/ 32 h 278"/>
                <a:gd name="T68" fmla="*/ 260 w 282"/>
                <a:gd name="T69" fmla="*/ 32 h 278"/>
                <a:gd name="T70" fmla="*/ 264 w 282"/>
                <a:gd name="T71" fmla="*/ 34 h 278"/>
                <a:gd name="T72" fmla="*/ 268 w 282"/>
                <a:gd name="T73" fmla="*/ 36 h 278"/>
                <a:gd name="T74" fmla="*/ 280 w 282"/>
                <a:gd name="T75" fmla="*/ 44 h 278"/>
                <a:gd name="T76" fmla="*/ 282 w 282"/>
                <a:gd name="T77" fmla="*/ 278 h 278"/>
                <a:gd name="T78" fmla="*/ 126 w 282"/>
                <a:gd name="T79" fmla="*/ 278 h 278"/>
                <a:gd name="T80" fmla="*/ 126 w 282"/>
                <a:gd name="T81" fmla="*/ 258 h 278"/>
                <a:gd name="T82" fmla="*/ 2 w 282"/>
                <a:gd name="T83" fmla="*/ 256 h 278"/>
                <a:gd name="T84" fmla="*/ 0 w 282"/>
                <a:gd name="T85" fmla="*/ 0 h 278"/>
                <a:gd name="T86" fmla="*/ 0 w 282"/>
                <a:gd name="T87" fmla="*/ 0 h 278"/>
                <a:gd name="T88" fmla="*/ 0 w 282"/>
                <a:gd name="T89" fmla="*/ 0 h 2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2"/>
                <a:gd name="T136" fmla="*/ 0 h 278"/>
                <a:gd name="T137" fmla="*/ 282 w 282"/>
                <a:gd name="T138" fmla="*/ 278 h 2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2" h="278">
                  <a:moveTo>
                    <a:pt x="0" y="0"/>
                  </a:moveTo>
                  <a:lnTo>
                    <a:pt x="144" y="0"/>
                  </a:lnTo>
                  <a:lnTo>
                    <a:pt x="144" y="4"/>
                  </a:lnTo>
                  <a:lnTo>
                    <a:pt x="148" y="6"/>
                  </a:lnTo>
                  <a:lnTo>
                    <a:pt x="154" y="12"/>
                  </a:lnTo>
                  <a:lnTo>
                    <a:pt x="156" y="16"/>
                  </a:lnTo>
                  <a:lnTo>
                    <a:pt x="166" y="18"/>
                  </a:lnTo>
                  <a:lnTo>
                    <a:pt x="168" y="22"/>
                  </a:lnTo>
                  <a:lnTo>
                    <a:pt x="172" y="24"/>
                  </a:lnTo>
                  <a:lnTo>
                    <a:pt x="178" y="24"/>
                  </a:lnTo>
                  <a:lnTo>
                    <a:pt x="180" y="22"/>
                  </a:lnTo>
                  <a:lnTo>
                    <a:pt x="184" y="24"/>
                  </a:lnTo>
                  <a:lnTo>
                    <a:pt x="186" y="20"/>
                  </a:lnTo>
                  <a:lnTo>
                    <a:pt x="192" y="22"/>
                  </a:lnTo>
                  <a:lnTo>
                    <a:pt x="196" y="22"/>
                  </a:lnTo>
                  <a:lnTo>
                    <a:pt x="202" y="24"/>
                  </a:lnTo>
                  <a:lnTo>
                    <a:pt x="208" y="24"/>
                  </a:lnTo>
                  <a:lnTo>
                    <a:pt x="214" y="22"/>
                  </a:lnTo>
                  <a:lnTo>
                    <a:pt x="216" y="24"/>
                  </a:lnTo>
                  <a:lnTo>
                    <a:pt x="224" y="22"/>
                  </a:lnTo>
                  <a:lnTo>
                    <a:pt x="228" y="22"/>
                  </a:lnTo>
                  <a:lnTo>
                    <a:pt x="232" y="20"/>
                  </a:lnTo>
                  <a:lnTo>
                    <a:pt x="236" y="22"/>
                  </a:lnTo>
                  <a:lnTo>
                    <a:pt x="240" y="24"/>
                  </a:lnTo>
                  <a:lnTo>
                    <a:pt x="238" y="26"/>
                  </a:lnTo>
                  <a:lnTo>
                    <a:pt x="242" y="26"/>
                  </a:lnTo>
                  <a:lnTo>
                    <a:pt x="244" y="30"/>
                  </a:lnTo>
                  <a:lnTo>
                    <a:pt x="248" y="30"/>
                  </a:lnTo>
                  <a:lnTo>
                    <a:pt x="250" y="26"/>
                  </a:lnTo>
                  <a:lnTo>
                    <a:pt x="252" y="26"/>
                  </a:lnTo>
                  <a:lnTo>
                    <a:pt x="254" y="30"/>
                  </a:lnTo>
                  <a:lnTo>
                    <a:pt x="256" y="34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4" y="34"/>
                  </a:lnTo>
                  <a:lnTo>
                    <a:pt x="268" y="36"/>
                  </a:lnTo>
                  <a:lnTo>
                    <a:pt x="280" y="44"/>
                  </a:lnTo>
                  <a:lnTo>
                    <a:pt x="282" y="278"/>
                  </a:lnTo>
                  <a:lnTo>
                    <a:pt x="126" y="278"/>
                  </a:lnTo>
                  <a:lnTo>
                    <a:pt x="126" y="258"/>
                  </a:lnTo>
                  <a:lnTo>
                    <a:pt x="2" y="2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686" y="764"/>
              <a:ext cx="284" cy="280"/>
            </a:xfrm>
            <a:custGeom>
              <a:avLst/>
              <a:gdLst>
                <a:gd name="T0" fmla="*/ 0 w 284"/>
                <a:gd name="T1" fmla="*/ 2 h 280"/>
                <a:gd name="T2" fmla="*/ 284 w 284"/>
                <a:gd name="T3" fmla="*/ 0 h 280"/>
                <a:gd name="T4" fmla="*/ 284 w 284"/>
                <a:gd name="T5" fmla="*/ 276 h 280"/>
                <a:gd name="T6" fmla="*/ 142 w 284"/>
                <a:gd name="T7" fmla="*/ 276 h 280"/>
                <a:gd name="T8" fmla="*/ 146 w 284"/>
                <a:gd name="T9" fmla="*/ 280 h 280"/>
                <a:gd name="T10" fmla="*/ 40 w 284"/>
                <a:gd name="T11" fmla="*/ 280 h 280"/>
                <a:gd name="T12" fmla="*/ 40 w 284"/>
                <a:gd name="T13" fmla="*/ 204 h 280"/>
                <a:gd name="T14" fmla="*/ 4 w 284"/>
                <a:gd name="T15" fmla="*/ 180 h 280"/>
                <a:gd name="T16" fmla="*/ 4 w 284"/>
                <a:gd name="T17" fmla="*/ 152 h 280"/>
                <a:gd name="T18" fmla="*/ 2 w 284"/>
                <a:gd name="T19" fmla="*/ 152 h 280"/>
                <a:gd name="T20" fmla="*/ 0 w 284"/>
                <a:gd name="T21" fmla="*/ 2 h 280"/>
                <a:gd name="T22" fmla="*/ 0 w 284"/>
                <a:gd name="T23" fmla="*/ 2 h 280"/>
                <a:gd name="T24" fmla="*/ 0 w 284"/>
                <a:gd name="T25" fmla="*/ 2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4"/>
                <a:gd name="T40" fmla="*/ 0 h 280"/>
                <a:gd name="T41" fmla="*/ 284 w 284"/>
                <a:gd name="T42" fmla="*/ 280 h 2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4" h="280">
                  <a:moveTo>
                    <a:pt x="0" y="2"/>
                  </a:moveTo>
                  <a:lnTo>
                    <a:pt x="284" y="0"/>
                  </a:lnTo>
                  <a:lnTo>
                    <a:pt x="284" y="276"/>
                  </a:lnTo>
                  <a:lnTo>
                    <a:pt x="142" y="276"/>
                  </a:lnTo>
                  <a:lnTo>
                    <a:pt x="146" y="280"/>
                  </a:lnTo>
                  <a:lnTo>
                    <a:pt x="40" y="280"/>
                  </a:lnTo>
                  <a:lnTo>
                    <a:pt x="40" y="204"/>
                  </a:lnTo>
                  <a:lnTo>
                    <a:pt x="4" y="180"/>
                  </a:lnTo>
                  <a:lnTo>
                    <a:pt x="4" y="152"/>
                  </a:lnTo>
                  <a:lnTo>
                    <a:pt x="2" y="15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239" y="786"/>
              <a:ext cx="331" cy="384"/>
            </a:xfrm>
            <a:custGeom>
              <a:avLst/>
              <a:gdLst>
                <a:gd name="T0" fmla="*/ 301 w 331"/>
                <a:gd name="T1" fmla="*/ 184 h 384"/>
                <a:gd name="T2" fmla="*/ 177 w 331"/>
                <a:gd name="T3" fmla="*/ 286 h 384"/>
                <a:gd name="T4" fmla="*/ 0 w 331"/>
                <a:gd name="T5" fmla="*/ 278 h 384"/>
                <a:gd name="T6" fmla="*/ 0 w 331"/>
                <a:gd name="T7" fmla="*/ 268 h 384"/>
                <a:gd name="T8" fmla="*/ 12 w 331"/>
                <a:gd name="T9" fmla="*/ 256 h 384"/>
                <a:gd name="T10" fmla="*/ 24 w 331"/>
                <a:gd name="T11" fmla="*/ 252 h 384"/>
                <a:gd name="T12" fmla="*/ 40 w 331"/>
                <a:gd name="T13" fmla="*/ 256 h 384"/>
                <a:gd name="T14" fmla="*/ 56 w 331"/>
                <a:gd name="T15" fmla="*/ 270 h 384"/>
                <a:gd name="T16" fmla="*/ 68 w 331"/>
                <a:gd name="T17" fmla="*/ 274 h 384"/>
                <a:gd name="T18" fmla="*/ 76 w 331"/>
                <a:gd name="T19" fmla="*/ 272 h 384"/>
                <a:gd name="T20" fmla="*/ 86 w 331"/>
                <a:gd name="T21" fmla="*/ 264 h 384"/>
                <a:gd name="T22" fmla="*/ 92 w 331"/>
                <a:gd name="T23" fmla="*/ 252 h 384"/>
                <a:gd name="T24" fmla="*/ 88 w 331"/>
                <a:gd name="T25" fmla="*/ 244 h 384"/>
                <a:gd name="T26" fmla="*/ 66 w 331"/>
                <a:gd name="T27" fmla="*/ 238 h 384"/>
                <a:gd name="T28" fmla="*/ 40 w 331"/>
                <a:gd name="T29" fmla="*/ 240 h 384"/>
                <a:gd name="T30" fmla="*/ 20 w 331"/>
                <a:gd name="T31" fmla="*/ 222 h 384"/>
                <a:gd name="T32" fmla="*/ 16 w 331"/>
                <a:gd name="T33" fmla="*/ 210 h 384"/>
                <a:gd name="T34" fmla="*/ 20 w 331"/>
                <a:gd name="T35" fmla="*/ 198 h 384"/>
                <a:gd name="T36" fmla="*/ 26 w 331"/>
                <a:gd name="T37" fmla="*/ 198 h 384"/>
                <a:gd name="T38" fmla="*/ 42 w 331"/>
                <a:gd name="T39" fmla="*/ 214 h 384"/>
                <a:gd name="T40" fmla="*/ 52 w 331"/>
                <a:gd name="T41" fmla="*/ 222 h 384"/>
                <a:gd name="T42" fmla="*/ 66 w 331"/>
                <a:gd name="T43" fmla="*/ 222 h 384"/>
                <a:gd name="T44" fmla="*/ 72 w 331"/>
                <a:gd name="T45" fmla="*/ 216 h 384"/>
                <a:gd name="T46" fmla="*/ 76 w 331"/>
                <a:gd name="T47" fmla="*/ 186 h 384"/>
                <a:gd name="T48" fmla="*/ 80 w 331"/>
                <a:gd name="T49" fmla="*/ 174 h 384"/>
                <a:gd name="T50" fmla="*/ 86 w 331"/>
                <a:gd name="T51" fmla="*/ 168 h 384"/>
                <a:gd name="T52" fmla="*/ 96 w 331"/>
                <a:gd name="T53" fmla="*/ 166 h 384"/>
                <a:gd name="T54" fmla="*/ 102 w 331"/>
                <a:gd name="T55" fmla="*/ 170 h 384"/>
                <a:gd name="T56" fmla="*/ 110 w 331"/>
                <a:gd name="T57" fmla="*/ 176 h 384"/>
                <a:gd name="T58" fmla="*/ 119 w 331"/>
                <a:gd name="T59" fmla="*/ 174 h 384"/>
                <a:gd name="T60" fmla="*/ 125 w 331"/>
                <a:gd name="T61" fmla="*/ 162 h 384"/>
                <a:gd name="T62" fmla="*/ 127 w 331"/>
                <a:gd name="T63" fmla="*/ 140 h 384"/>
                <a:gd name="T64" fmla="*/ 115 w 331"/>
                <a:gd name="T65" fmla="*/ 126 h 384"/>
                <a:gd name="T66" fmla="*/ 114 w 331"/>
                <a:gd name="T67" fmla="*/ 116 h 384"/>
                <a:gd name="T68" fmla="*/ 119 w 331"/>
                <a:gd name="T69" fmla="*/ 110 h 384"/>
                <a:gd name="T70" fmla="*/ 125 w 331"/>
                <a:gd name="T71" fmla="*/ 108 h 384"/>
                <a:gd name="T72" fmla="*/ 137 w 331"/>
                <a:gd name="T73" fmla="*/ 114 h 384"/>
                <a:gd name="T74" fmla="*/ 151 w 331"/>
                <a:gd name="T75" fmla="*/ 114 h 384"/>
                <a:gd name="T76" fmla="*/ 159 w 331"/>
                <a:gd name="T77" fmla="*/ 110 h 384"/>
                <a:gd name="T78" fmla="*/ 165 w 331"/>
                <a:gd name="T79" fmla="*/ 108 h 384"/>
                <a:gd name="T80" fmla="*/ 167 w 331"/>
                <a:gd name="T81" fmla="*/ 114 h 384"/>
                <a:gd name="T82" fmla="*/ 159 w 331"/>
                <a:gd name="T83" fmla="*/ 128 h 384"/>
                <a:gd name="T84" fmla="*/ 157 w 331"/>
                <a:gd name="T85" fmla="*/ 140 h 384"/>
                <a:gd name="T86" fmla="*/ 163 w 331"/>
                <a:gd name="T87" fmla="*/ 148 h 384"/>
                <a:gd name="T88" fmla="*/ 171 w 331"/>
                <a:gd name="T89" fmla="*/ 148 h 384"/>
                <a:gd name="T90" fmla="*/ 177 w 331"/>
                <a:gd name="T91" fmla="*/ 144 h 384"/>
                <a:gd name="T92" fmla="*/ 173 w 331"/>
                <a:gd name="T93" fmla="*/ 128 h 384"/>
                <a:gd name="T94" fmla="*/ 173 w 331"/>
                <a:gd name="T95" fmla="*/ 120 h 384"/>
                <a:gd name="T96" fmla="*/ 177 w 331"/>
                <a:gd name="T97" fmla="*/ 114 h 384"/>
                <a:gd name="T98" fmla="*/ 177 w 331"/>
                <a:gd name="T99" fmla="*/ 108 h 384"/>
                <a:gd name="T100" fmla="*/ 177 w 331"/>
                <a:gd name="T101" fmla="*/ 102 h 384"/>
                <a:gd name="T102" fmla="*/ 185 w 331"/>
                <a:gd name="T103" fmla="*/ 100 h 384"/>
                <a:gd name="T104" fmla="*/ 219 w 331"/>
                <a:gd name="T105" fmla="*/ 84 h 384"/>
                <a:gd name="T106" fmla="*/ 223 w 331"/>
                <a:gd name="T107" fmla="*/ 78 h 384"/>
                <a:gd name="T108" fmla="*/ 227 w 331"/>
                <a:gd name="T109" fmla="*/ 66 h 384"/>
                <a:gd name="T110" fmla="*/ 217 w 331"/>
                <a:gd name="T111" fmla="*/ 28 h 384"/>
                <a:gd name="T112" fmla="*/ 225 w 331"/>
                <a:gd name="T113" fmla="*/ 6 h 384"/>
                <a:gd name="T114" fmla="*/ 331 w 331"/>
                <a:gd name="T115" fmla="*/ 70 h 3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1"/>
                <a:gd name="T175" fmla="*/ 0 h 384"/>
                <a:gd name="T176" fmla="*/ 331 w 331"/>
                <a:gd name="T177" fmla="*/ 384 h 3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1" h="384">
                  <a:moveTo>
                    <a:pt x="331" y="70"/>
                  </a:moveTo>
                  <a:lnTo>
                    <a:pt x="331" y="184"/>
                  </a:lnTo>
                  <a:lnTo>
                    <a:pt x="301" y="184"/>
                  </a:lnTo>
                  <a:lnTo>
                    <a:pt x="299" y="384"/>
                  </a:lnTo>
                  <a:lnTo>
                    <a:pt x="175" y="382"/>
                  </a:lnTo>
                  <a:lnTo>
                    <a:pt x="177" y="286"/>
                  </a:lnTo>
                  <a:lnTo>
                    <a:pt x="4" y="284"/>
                  </a:lnTo>
                  <a:lnTo>
                    <a:pt x="2" y="282"/>
                  </a:lnTo>
                  <a:lnTo>
                    <a:pt x="0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2" y="266"/>
                  </a:lnTo>
                  <a:lnTo>
                    <a:pt x="6" y="260"/>
                  </a:lnTo>
                  <a:lnTo>
                    <a:pt x="12" y="256"/>
                  </a:lnTo>
                  <a:lnTo>
                    <a:pt x="16" y="256"/>
                  </a:lnTo>
                  <a:lnTo>
                    <a:pt x="20" y="254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4"/>
                  </a:lnTo>
                  <a:lnTo>
                    <a:pt x="40" y="256"/>
                  </a:lnTo>
                  <a:lnTo>
                    <a:pt x="50" y="264"/>
                  </a:lnTo>
                  <a:lnTo>
                    <a:pt x="52" y="268"/>
                  </a:lnTo>
                  <a:lnTo>
                    <a:pt x="56" y="270"/>
                  </a:lnTo>
                  <a:lnTo>
                    <a:pt x="60" y="272"/>
                  </a:lnTo>
                  <a:lnTo>
                    <a:pt x="64" y="274"/>
                  </a:lnTo>
                  <a:lnTo>
                    <a:pt x="68" y="274"/>
                  </a:lnTo>
                  <a:lnTo>
                    <a:pt x="70" y="274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82" y="268"/>
                  </a:lnTo>
                  <a:lnTo>
                    <a:pt x="84" y="266"/>
                  </a:lnTo>
                  <a:lnTo>
                    <a:pt x="86" y="264"/>
                  </a:lnTo>
                  <a:lnTo>
                    <a:pt x="88" y="260"/>
                  </a:lnTo>
                  <a:lnTo>
                    <a:pt x="90" y="256"/>
                  </a:lnTo>
                  <a:lnTo>
                    <a:pt x="92" y="252"/>
                  </a:lnTo>
                  <a:lnTo>
                    <a:pt x="92" y="250"/>
                  </a:lnTo>
                  <a:lnTo>
                    <a:pt x="90" y="248"/>
                  </a:lnTo>
                  <a:lnTo>
                    <a:pt x="88" y="244"/>
                  </a:lnTo>
                  <a:lnTo>
                    <a:pt x="86" y="242"/>
                  </a:lnTo>
                  <a:lnTo>
                    <a:pt x="74" y="238"/>
                  </a:lnTo>
                  <a:lnTo>
                    <a:pt x="66" y="238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0" y="240"/>
                  </a:lnTo>
                  <a:lnTo>
                    <a:pt x="34" y="236"/>
                  </a:lnTo>
                  <a:lnTo>
                    <a:pt x="30" y="234"/>
                  </a:lnTo>
                  <a:lnTo>
                    <a:pt x="20" y="222"/>
                  </a:lnTo>
                  <a:lnTo>
                    <a:pt x="18" y="218"/>
                  </a:lnTo>
                  <a:lnTo>
                    <a:pt x="16" y="214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8" y="200"/>
                  </a:lnTo>
                  <a:lnTo>
                    <a:pt x="20" y="198"/>
                  </a:lnTo>
                  <a:lnTo>
                    <a:pt x="22" y="198"/>
                  </a:lnTo>
                  <a:lnTo>
                    <a:pt x="24" y="198"/>
                  </a:lnTo>
                  <a:lnTo>
                    <a:pt x="26" y="198"/>
                  </a:lnTo>
                  <a:lnTo>
                    <a:pt x="28" y="200"/>
                  </a:lnTo>
                  <a:lnTo>
                    <a:pt x="30" y="200"/>
                  </a:lnTo>
                  <a:lnTo>
                    <a:pt x="42" y="214"/>
                  </a:lnTo>
                  <a:lnTo>
                    <a:pt x="46" y="218"/>
                  </a:lnTo>
                  <a:lnTo>
                    <a:pt x="48" y="220"/>
                  </a:lnTo>
                  <a:lnTo>
                    <a:pt x="52" y="222"/>
                  </a:lnTo>
                  <a:lnTo>
                    <a:pt x="56" y="224"/>
                  </a:lnTo>
                  <a:lnTo>
                    <a:pt x="62" y="224"/>
                  </a:lnTo>
                  <a:lnTo>
                    <a:pt x="66" y="222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6"/>
                  </a:lnTo>
                  <a:lnTo>
                    <a:pt x="74" y="206"/>
                  </a:lnTo>
                  <a:lnTo>
                    <a:pt x="76" y="202"/>
                  </a:lnTo>
                  <a:lnTo>
                    <a:pt x="76" y="186"/>
                  </a:lnTo>
                  <a:lnTo>
                    <a:pt x="76" y="182"/>
                  </a:lnTo>
                  <a:lnTo>
                    <a:pt x="78" y="178"/>
                  </a:lnTo>
                  <a:lnTo>
                    <a:pt x="80" y="174"/>
                  </a:lnTo>
                  <a:lnTo>
                    <a:pt x="82" y="172"/>
                  </a:lnTo>
                  <a:lnTo>
                    <a:pt x="84" y="170"/>
                  </a:lnTo>
                  <a:lnTo>
                    <a:pt x="86" y="168"/>
                  </a:lnTo>
                  <a:lnTo>
                    <a:pt x="90" y="166"/>
                  </a:lnTo>
                  <a:lnTo>
                    <a:pt x="94" y="166"/>
                  </a:lnTo>
                  <a:lnTo>
                    <a:pt x="96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102" y="170"/>
                  </a:lnTo>
                  <a:lnTo>
                    <a:pt x="106" y="172"/>
                  </a:lnTo>
                  <a:lnTo>
                    <a:pt x="108" y="174"/>
                  </a:lnTo>
                  <a:lnTo>
                    <a:pt x="110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9" y="174"/>
                  </a:lnTo>
                  <a:lnTo>
                    <a:pt x="121" y="172"/>
                  </a:lnTo>
                  <a:lnTo>
                    <a:pt x="123" y="166"/>
                  </a:lnTo>
                  <a:lnTo>
                    <a:pt x="125" y="162"/>
                  </a:lnTo>
                  <a:lnTo>
                    <a:pt x="127" y="152"/>
                  </a:lnTo>
                  <a:lnTo>
                    <a:pt x="127" y="146"/>
                  </a:lnTo>
                  <a:lnTo>
                    <a:pt x="127" y="140"/>
                  </a:lnTo>
                  <a:lnTo>
                    <a:pt x="125" y="134"/>
                  </a:lnTo>
                  <a:lnTo>
                    <a:pt x="123" y="132"/>
                  </a:lnTo>
                  <a:lnTo>
                    <a:pt x="115" y="126"/>
                  </a:lnTo>
                  <a:lnTo>
                    <a:pt x="114" y="122"/>
                  </a:lnTo>
                  <a:lnTo>
                    <a:pt x="114" y="118"/>
                  </a:lnTo>
                  <a:lnTo>
                    <a:pt x="114" y="116"/>
                  </a:lnTo>
                  <a:lnTo>
                    <a:pt x="115" y="114"/>
                  </a:lnTo>
                  <a:lnTo>
                    <a:pt x="117" y="112"/>
                  </a:lnTo>
                  <a:lnTo>
                    <a:pt x="119" y="110"/>
                  </a:lnTo>
                  <a:lnTo>
                    <a:pt x="121" y="108"/>
                  </a:lnTo>
                  <a:lnTo>
                    <a:pt x="123" y="108"/>
                  </a:lnTo>
                  <a:lnTo>
                    <a:pt x="125" y="108"/>
                  </a:lnTo>
                  <a:lnTo>
                    <a:pt x="127" y="110"/>
                  </a:lnTo>
                  <a:lnTo>
                    <a:pt x="133" y="112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7" y="114"/>
                  </a:lnTo>
                  <a:lnTo>
                    <a:pt x="151" y="114"/>
                  </a:lnTo>
                  <a:lnTo>
                    <a:pt x="155" y="112"/>
                  </a:lnTo>
                  <a:lnTo>
                    <a:pt x="157" y="110"/>
                  </a:lnTo>
                  <a:lnTo>
                    <a:pt x="159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5" y="108"/>
                  </a:lnTo>
                  <a:lnTo>
                    <a:pt x="165" y="110"/>
                  </a:lnTo>
                  <a:lnTo>
                    <a:pt x="167" y="112"/>
                  </a:lnTo>
                  <a:lnTo>
                    <a:pt x="167" y="114"/>
                  </a:lnTo>
                  <a:lnTo>
                    <a:pt x="165" y="120"/>
                  </a:lnTo>
                  <a:lnTo>
                    <a:pt x="161" y="126"/>
                  </a:lnTo>
                  <a:lnTo>
                    <a:pt x="159" y="128"/>
                  </a:lnTo>
                  <a:lnTo>
                    <a:pt x="159" y="130"/>
                  </a:lnTo>
                  <a:lnTo>
                    <a:pt x="157" y="136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9" y="146"/>
                  </a:lnTo>
                  <a:lnTo>
                    <a:pt x="163" y="148"/>
                  </a:lnTo>
                  <a:lnTo>
                    <a:pt x="165" y="148"/>
                  </a:lnTo>
                  <a:lnTo>
                    <a:pt x="169" y="150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5" y="146"/>
                  </a:lnTo>
                  <a:lnTo>
                    <a:pt x="177" y="144"/>
                  </a:lnTo>
                  <a:lnTo>
                    <a:pt x="177" y="142"/>
                  </a:lnTo>
                  <a:lnTo>
                    <a:pt x="177" y="140"/>
                  </a:lnTo>
                  <a:lnTo>
                    <a:pt x="173" y="128"/>
                  </a:lnTo>
                  <a:lnTo>
                    <a:pt x="173" y="124"/>
                  </a:lnTo>
                  <a:lnTo>
                    <a:pt x="173" y="122"/>
                  </a:lnTo>
                  <a:lnTo>
                    <a:pt x="173" y="120"/>
                  </a:lnTo>
                  <a:lnTo>
                    <a:pt x="173" y="118"/>
                  </a:lnTo>
                  <a:lnTo>
                    <a:pt x="175" y="114"/>
                  </a:lnTo>
                  <a:lnTo>
                    <a:pt x="177" y="114"/>
                  </a:lnTo>
                  <a:lnTo>
                    <a:pt x="177" y="112"/>
                  </a:lnTo>
                  <a:lnTo>
                    <a:pt x="177" y="108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1" y="100"/>
                  </a:lnTo>
                  <a:lnTo>
                    <a:pt x="185" y="100"/>
                  </a:lnTo>
                  <a:lnTo>
                    <a:pt x="197" y="96"/>
                  </a:lnTo>
                  <a:lnTo>
                    <a:pt x="211" y="90"/>
                  </a:lnTo>
                  <a:lnTo>
                    <a:pt x="219" y="84"/>
                  </a:lnTo>
                  <a:lnTo>
                    <a:pt x="221" y="82"/>
                  </a:lnTo>
                  <a:lnTo>
                    <a:pt x="223" y="80"/>
                  </a:lnTo>
                  <a:lnTo>
                    <a:pt x="223" y="78"/>
                  </a:lnTo>
                  <a:lnTo>
                    <a:pt x="225" y="76"/>
                  </a:lnTo>
                  <a:lnTo>
                    <a:pt x="227" y="68"/>
                  </a:lnTo>
                  <a:lnTo>
                    <a:pt x="227" y="66"/>
                  </a:lnTo>
                  <a:lnTo>
                    <a:pt x="227" y="62"/>
                  </a:lnTo>
                  <a:lnTo>
                    <a:pt x="219" y="38"/>
                  </a:lnTo>
                  <a:lnTo>
                    <a:pt x="217" y="28"/>
                  </a:lnTo>
                  <a:lnTo>
                    <a:pt x="219" y="20"/>
                  </a:lnTo>
                  <a:lnTo>
                    <a:pt x="219" y="16"/>
                  </a:lnTo>
                  <a:lnTo>
                    <a:pt x="225" y="6"/>
                  </a:lnTo>
                  <a:lnTo>
                    <a:pt x="227" y="4"/>
                  </a:lnTo>
                  <a:lnTo>
                    <a:pt x="231" y="0"/>
                  </a:lnTo>
                  <a:lnTo>
                    <a:pt x="331" y="7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40" y="794"/>
              <a:ext cx="186" cy="310"/>
            </a:xfrm>
            <a:custGeom>
              <a:avLst/>
              <a:gdLst>
                <a:gd name="T0" fmla="*/ 146 w 186"/>
                <a:gd name="T1" fmla="*/ 0 h 310"/>
                <a:gd name="T2" fmla="*/ 148 w 186"/>
                <a:gd name="T3" fmla="*/ 122 h 310"/>
                <a:gd name="T4" fmla="*/ 150 w 186"/>
                <a:gd name="T5" fmla="*/ 122 h 310"/>
                <a:gd name="T6" fmla="*/ 150 w 186"/>
                <a:gd name="T7" fmla="*/ 150 h 310"/>
                <a:gd name="T8" fmla="*/ 186 w 186"/>
                <a:gd name="T9" fmla="*/ 174 h 310"/>
                <a:gd name="T10" fmla="*/ 186 w 186"/>
                <a:gd name="T11" fmla="*/ 310 h 310"/>
                <a:gd name="T12" fmla="*/ 0 w 186"/>
                <a:gd name="T13" fmla="*/ 310 h 310"/>
                <a:gd name="T14" fmla="*/ 0 w 186"/>
                <a:gd name="T15" fmla="*/ 176 h 310"/>
                <a:gd name="T16" fmla="*/ 30 w 186"/>
                <a:gd name="T17" fmla="*/ 176 h 310"/>
                <a:gd name="T18" fmla="*/ 30 w 186"/>
                <a:gd name="T19" fmla="*/ 62 h 310"/>
                <a:gd name="T20" fmla="*/ 86 w 186"/>
                <a:gd name="T21" fmla="*/ 62 h 310"/>
                <a:gd name="T22" fmla="*/ 84 w 186"/>
                <a:gd name="T23" fmla="*/ 2 h 310"/>
                <a:gd name="T24" fmla="*/ 146 w 186"/>
                <a:gd name="T25" fmla="*/ 0 h 310"/>
                <a:gd name="T26" fmla="*/ 146 w 186"/>
                <a:gd name="T27" fmla="*/ 0 h 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310"/>
                <a:gd name="T44" fmla="*/ 186 w 186"/>
                <a:gd name="T45" fmla="*/ 310 h 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310">
                  <a:moveTo>
                    <a:pt x="146" y="0"/>
                  </a:moveTo>
                  <a:lnTo>
                    <a:pt x="148" y="122"/>
                  </a:lnTo>
                  <a:lnTo>
                    <a:pt x="150" y="122"/>
                  </a:lnTo>
                  <a:lnTo>
                    <a:pt x="150" y="150"/>
                  </a:lnTo>
                  <a:lnTo>
                    <a:pt x="186" y="174"/>
                  </a:lnTo>
                  <a:lnTo>
                    <a:pt x="186" y="310"/>
                  </a:lnTo>
                  <a:lnTo>
                    <a:pt x="0" y="310"/>
                  </a:lnTo>
                  <a:lnTo>
                    <a:pt x="0" y="176"/>
                  </a:lnTo>
                  <a:lnTo>
                    <a:pt x="30" y="176"/>
                  </a:lnTo>
                  <a:lnTo>
                    <a:pt x="30" y="62"/>
                  </a:lnTo>
                  <a:lnTo>
                    <a:pt x="86" y="62"/>
                  </a:lnTo>
                  <a:lnTo>
                    <a:pt x="84" y="2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495" y="796"/>
              <a:ext cx="168" cy="308"/>
            </a:xfrm>
            <a:custGeom>
              <a:avLst/>
              <a:gdLst>
                <a:gd name="T0" fmla="*/ 56 w 168"/>
                <a:gd name="T1" fmla="*/ 2 h 308"/>
                <a:gd name="T2" fmla="*/ 168 w 168"/>
                <a:gd name="T3" fmla="*/ 0 h 308"/>
                <a:gd name="T4" fmla="*/ 168 w 168"/>
                <a:gd name="T5" fmla="*/ 298 h 308"/>
                <a:gd name="T6" fmla="*/ 64 w 168"/>
                <a:gd name="T7" fmla="*/ 298 h 308"/>
                <a:gd name="T8" fmla="*/ 64 w 168"/>
                <a:gd name="T9" fmla="*/ 308 h 308"/>
                <a:gd name="T10" fmla="*/ 0 w 168"/>
                <a:gd name="T11" fmla="*/ 308 h 308"/>
                <a:gd name="T12" fmla="*/ 2 w 168"/>
                <a:gd name="T13" fmla="*/ 80 h 308"/>
                <a:gd name="T14" fmla="*/ 22 w 168"/>
                <a:gd name="T15" fmla="*/ 82 h 308"/>
                <a:gd name="T16" fmla="*/ 24 w 168"/>
                <a:gd name="T17" fmla="*/ 10 h 308"/>
                <a:gd name="T18" fmla="*/ 56 w 168"/>
                <a:gd name="T19" fmla="*/ 10 h 308"/>
                <a:gd name="T20" fmla="*/ 56 w 168"/>
                <a:gd name="T21" fmla="*/ 2 h 308"/>
                <a:gd name="T22" fmla="*/ 56 w 168"/>
                <a:gd name="T23" fmla="*/ 2 h 308"/>
                <a:gd name="T24" fmla="*/ 56 w 168"/>
                <a:gd name="T25" fmla="*/ 2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308"/>
                <a:gd name="T41" fmla="*/ 168 w 168"/>
                <a:gd name="T42" fmla="*/ 308 h 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308">
                  <a:moveTo>
                    <a:pt x="56" y="2"/>
                  </a:moveTo>
                  <a:lnTo>
                    <a:pt x="168" y="0"/>
                  </a:lnTo>
                  <a:lnTo>
                    <a:pt x="168" y="298"/>
                  </a:lnTo>
                  <a:lnTo>
                    <a:pt x="64" y="298"/>
                  </a:lnTo>
                  <a:lnTo>
                    <a:pt x="64" y="308"/>
                  </a:lnTo>
                  <a:lnTo>
                    <a:pt x="0" y="308"/>
                  </a:lnTo>
                  <a:lnTo>
                    <a:pt x="2" y="80"/>
                  </a:lnTo>
                  <a:lnTo>
                    <a:pt x="22" y="82"/>
                  </a:lnTo>
                  <a:lnTo>
                    <a:pt x="24" y="10"/>
                  </a:lnTo>
                  <a:lnTo>
                    <a:pt x="56" y="10"/>
                  </a:lnTo>
                  <a:lnTo>
                    <a:pt x="56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63" y="828"/>
              <a:ext cx="230" cy="268"/>
            </a:xfrm>
            <a:custGeom>
              <a:avLst/>
              <a:gdLst>
                <a:gd name="T0" fmla="*/ 2 w 230"/>
                <a:gd name="T1" fmla="*/ 0 h 268"/>
                <a:gd name="T2" fmla="*/ 230 w 230"/>
                <a:gd name="T3" fmla="*/ 0 h 268"/>
                <a:gd name="T4" fmla="*/ 202 w 230"/>
                <a:gd name="T5" fmla="*/ 268 h 268"/>
                <a:gd name="T6" fmla="*/ 0 w 230"/>
                <a:gd name="T7" fmla="*/ 266 h 268"/>
                <a:gd name="T8" fmla="*/ 2 w 230"/>
                <a:gd name="T9" fmla="*/ 0 h 268"/>
                <a:gd name="T10" fmla="*/ 2 w 230"/>
                <a:gd name="T11" fmla="*/ 0 h 268"/>
                <a:gd name="T12" fmla="*/ 2 w 230"/>
                <a:gd name="T13" fmla="*/ 0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268"/>
                <a:gd name="T23" fmla="*/ 230 w 230"/>
                <a:gd name="T24" fmla="*/ 268 h 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268">
                  <a:moveTo>
                    <a:pt x="2" y="0"/>
                  </a:moveTo>
                  <a:lnTo>
                    <a:pt x="230" y="0"/>
                  </a:lnTo>
                  <a:lnTo>
                    <a:pt x="202" y="268"/>
                  </a:lnTo>
                  <a:lnTo>
                    <a:pt x="0" y="26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250" y="888"/>
              <a:ext cx="247" cy="216"/>
            </a:xfrm>
            <a:custGeom>
              <a:avLst/>
              <a:gdLst>
                <a:gd name="T0" fmla="*/ 0 w 247"/>
                <a:gd name="T1" fmla="*/ 0 h 216"/>
                <a:gd name="T2" fmla="*/ 187 w 247"/>
                <a:gd name="T3" fmla="*/ 0 h 216"/>
                <a:gd name="T4" fmla="*/ 187 w 247"/>
                <a:gd name="T5" fmla="*/ 10 h 216"/>
                <a:gd name="T6" fmla="*/ 247 w 247"/>
                <a:gd name="T7" fmla="*/ 10 h 216"/>
                <a:gd name="T8" fmla="*/ 245 w 247"/>
                <a:gd name="T9" fmla="*/ 216 h 216"/>
                <a:gd name="T10" fmla="*/ 2 w 247"/>
                <a:gd name="T11" fmla="*/ 216 h 216"/>
                <a:gd name="T12" fmla="*/ 0 w 247"/>
                <a:gd name="T13" fmla="*/ 0 h 216"/>
                <a:gd name="T14" fmla="*/ 0 w 247"/>
                <a:gd name="T15" fmla="*/ 0 h 216"/>
                <a:gd name="T16" fmla="*/ 0 w 247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216"/>
                <a:gd name="T29" fmla="*/ 247 w 247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216">
                  <a:moveTo>
                    <a:pt x="0" y="0"/>
                  </a:moveTo>
                  <a:lnTo>
                    <a:pt x="187" y="0"/>
                  </a:lnTo>
                  <a:lnTo>
                    <a:pt x="187" y="10"/>
                  </a:lnTo>
                  <a:lnTo>
                    <a:pt x="247" y="10"/>
                  </a:lnTo>
                  <a:lnTo>
                    <a:pt x="245" y="216"/>
                  </a:lnTo>
                  <a:lnTo>
                    <a:pt x="2" y="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48" y="1020"/>
              <a:ext cx="248" cy="232"/>
            </a:xfrm>
            <a:custGeom>
              <a:avLst/>
              <a:gdLst>
                <a:gd name="T0" fmla="*/ 0 w 248"/>
                <a:gd name="T1" fmla="*/ 20 h 232"/>
                <a:gd name="T2" fmla="*/ 122 w 248"/>
                <a:gd name="T3" fmla="*/ 20 h 232"/>
                <a:gd name="T4" fmla="*/ 124 w 248"/>
                <a:gd name="T5" fmla="*/ 0 h 232"/>
                <a:gd name="T6" fmla="*/ 248 w 248"/>
                <a:gd name="T7" fmla="*/ 2 h 232"/>
                <a:gd name="T8" fmla="*/ 248 w 248"/>
                <a:gd name="T9" fmla="*/ 232 h 232"/>
                <a:gd name="T10" fmla="*/ 94 w 248"/>
                <a:gd name="T11" fmla="*/ 232 h 232"/>
                <a:gd name="T12" fmla="*/ 94 w 248"/>
                <a:gd name="T13" fmla="*/ 212 h 232"/>
                <a:gd name="T14" fmla="*/ 2 w 248"/>
                <a:gd name="T15" fmla="*/ 212 h 232"/>
                <a:gd name="T16" fmla="*/ 2 w 248"/>
                <a:gd name="T17" fmla="*/ 36 h 232"/>
                <a:gd name="T18" fmla="*/ 0 w 248"/>
                <a:gd name="T19" fmla="*/ 34 h 232"/>
                <a:gd name="T20" fmla="*/ 0 w 248"/>
                <a:gd name="T21" fmla="*/ 20 h 232"/>
                <a:gd name="T22" fmla="*/ 0 w 248"/>
                <a:gd name="T23" fmla="*/ 20 h 232"/>
                <a:gd name="T24" fmla="*/ 0 w 248"/>
                <a:gd name="T25" fmla="*/ 2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8"/>
                <a:gd name="T40" fmla="*/ 0 h 232"/>
                <a:gd name="T41" fmla="*/ 248 w 248"/>
                <a:gd name="T42" fmla="*/ 232 h 2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8" h="232">
                  <a:moveTo>
                    <a:pt x="0" y="20"/>
                  </a:moveTo>
                  <a:lnTo>
                    <a:pt x="122" y="20"/>
                  </a:lnTo>
                  <a:lnTo>
                    <a:pt x="124" y="0"/>
                  </a:lnTo>
                  <a:lnTo>
                    <a:pt x="248" y="2"/>
                  </a:lnTo>
                  <a:lnTo>
                    <a:pt x="248" y="232"/>
                  </a:lnTo>
                  <a:lnTo>
                    <a:pt x="94" y="232"/>
                  </a:lnTo>
                  <a:lnTo>
                    <a:pt x="94" y="212"/>
                  </a:lnTo>
                  <a:lnTo>
                    <a:pt x="2" y="212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38" y="1040"/>
              <a:ext cx="312" cy="334"/>
            </a:xfrm>
            <a:custGeom>
              <a:avLst/>
              <a:gdLst>
                <a:gd name="T0" fmla="*/ 310 w 312"/>
                <a:gd name="T1" fmla="*/ 0 h 334"/>
                <a:gd name="T2" fmla="*/ 310 w 312"/>
                <a:gd name="T3" fmla="*/ 14 h 334"/>
                <a:gd name="T4" fmla="*/ 312 w 312"/>
                <a:gd name="T5" fmla="*/ 16 h 334"/>
                <a:gd name="T6" fmla="*/ 312 w 312"/>
                <a:gd name="T7" fmla="*/ 242 h 334"/>
                <a:gd name="T8" fmla="*/ 282 w 312"/>
                <a:gd name="T9" fmla="*/ 242 h 334"/>
                <a:gd name="T10" fmla="*/ 282 w 312"/>
                <a:gd name="T11" fmla="*/ 254 h 334"/>
                <a:gd name="T12" fmla="*/ 186 w 312"/>
                <a:gd name="T13" fmla="*/ 252 h 334"/>
                <a:gd name="T14" fmla="*/ 186 w 312"/>
                <a:gd name="T15" fmla="*/ 316 h 334"/>
                <a:gd name="T16" fmla="*/ 136 w 312"/>
                <a:gd name="T17" fmla="*/ 316 h 334"/>
                <a:gd name="T18" fmla="*/ 130 w 312"/>
                <a:gd name="T19" fmla="*/ 308 h 334"/>
                <a:gd name="T20" fmla="*/ 126 w 312"/>
                <a:gd name="T21" fmla="*/ 304 h 334"/>
                <a:gd name="T22" fmla="*/ 120 w 312"/>
                <a:gd name="T23" fmla="*/ 306 h 334"/>
                <a:gd name="T24" fmla="*/ 118 w 312"/>
                <a:gd name="T25" fmla="*/ 312 h 334"/>
                <a:gd name="T26" fmla="*/ 114 w 312"/>
                <a:gd name="T27" fmla="*/ 324 h 334"/>
                <a:gd name="T28" fmla="*/ 108 w 312"/>
                <a:gd name="T29" fmla="*/ 332 h 334"/>
                <a:gd name="T30" fmla="*/ 102 w 312"/>
                <a:gd name="T31" fmla="*/ 334 h 334"/>
                <a:gd name="T32" fmla="*/ 90 w 312"/>
                <a:gd name="T33" fmla="*/ 330 h 334"/>
                <a:gd name="T34" fmla="*/ 84 w 312"/>
                <a:gd name="T35" fmla="*/ 322 h 334"/>
                <a:gd name="T36" fmla="*/ 82 w 312"/>
                <a:gd name="T37" fmla="*/ 312 h 334"/>
                <a:gd name="T38" fmla="*/ 84 w 312"/>
                <a:gd name="T39" fmla="*/ 304 h 334"/>
                <a:gd name="T40" fmla="*/ 92 w 312"/>
                <a:gd name="T41" fmla="*/ 296 h 334"/>
                <a:gd name="T42" fmla="*/ 104 w 312"/>
                <a:gd name="T43" fmla="*/ 290 h 334"/>
                <a:gd name="T44" fmla="*/ 118 w 312"/>
                <a:gd name="T45" fmla="*/ 286 h 334"/>
                <a:gd name="T46" fmla="*/ 144 w 312"/>
                <a:gd name="T47" fmla="*/ 288 h 334"/>
                <a:gd name="T48" fmla="*/ 156 w 312"/>
                <a:gd name="T49" fmla="*/ 284 h 334"/>
                <a:gd name="T50" fmla="*/ 164 w 312"/>
                <a:gd name="T51" fmla="*/ 276 h 334"/>
                <a:gd name="T52" fmla="*/ 164 w 312"/>
                <a:gd name="T53" fmla="*/ 266 h 334"/>
                <a:gd name="T54" fmla="*/ 160 w 312"/>
                <a:gd name="T55" fmla="*/ 260 h 334"/>
                <a:gd name="T56" fmla="*/ 160 w 312"/>
                <a:gd name="T57" fmla="*/ 254 h 334"/>
                <a:gd name="T58" fmla="*/ 152 w 312"/>
                <a:gd name="T59" fmla="*/ 254 h 334"/>
                <a:gd name="T60" fmla="*/ 150 w 312"/>
                <a:gd name="T61" fmla="*/ 254 h 334"/>
                <a:gd name="T62" fmla="*/ 0 w 312"/>
                <a:gd name="T63" fmla="*/ 252 h 334"/>
                <a:gd name="T64" fmla="*/ 2 w 312"/>
                <a:gd name="T65" fmla="*/ 64 h 334"/>
                <a:gd name="T66" fmla="*/ 188 w 312"/>
                <a:gd name="T67" fmla="*/ 64 h 334"/>
                <a:gd name="T68" fmla="*/ 188 w 312"/>
                <a:gd name="T69" fmla="*/ 4 h 334"/>
                <a:gd name="T70" fmla="*/ 294 w 312"/>
                <a:gd name="T71" fmla="*/ 4 h 334"/>
                <a:gd name="T72" fmla="*/ 290 w 312"/>
                <a:gd name="T73" fmla="*/ 0 h 334"/>
                <a:gd name="T74" fmla="*/ 310 w 312"/>
                <a:gd name="T75" fmla="*/ 0 h 334"/>
                <a:gd name="T76" fmla="*/ 310 w 312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2"/>
                <a:gd name="T118" fmla="*/ 0 h 334"/>
                <a:gd name="T119" fmla="*/ 312 w 312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2" h="334">
                  <a:moveTo>
                    <a:pt x="310" y="0"/>
                  </a:moveTo>
                  <a:lnTo>
                    <a:pt x="310" y="14"/>
                  </a:lnTo>
                  <a:lnTo>
                    <a:pt x="312" y="16"/>
                  </a:lnTo>
                  <a:lnTo>
                    <a:pt x="312" y="242"/>
                  </a:lnTo>
                  <a:lnTo>
                    <a:pt x="282" y="242"/>
                  </a:lnTo>
                  <a:lnTo>
                    <a:pt x="282" y="254"/>
                  </a:lnTo>
                  <a:lnTo>
                    <a:pt x="186" y="252"/>
                  </a:lnTo>
                  <a:lnTo>
                    <a:pt x="186" y="316"/>
                  </a:lnTo>
                  <a:lnTo>
                    <a:pt x="136" y="316"/>
                  </a:lnTo>
                  <a:lnTo>
                    <a:pt x="130" y="308"/>
                  </a:lnTo>
                  <a:lnTo>
                    <a:pt x="126" y="304"/>
                  </a:lnTo>
                  <a:lnTo>
                    <a:pt x="120" y="306"/>
                  </a:lnTo>
                  <a:lnTo>
                    <a:pt x="118" y="312"/>
                  </a:lnTo>
                  <a:lnTo>
                    <a:pt x="114" y="324"/>
                  </a:lnTo>
                  <a:lnTo>
                    <a:pt x="108" y="332"/>
                  </a:lnTo>
                  <a:lnTo>
                    <a:pt x="102" y="334"/>
                  </a:lnTo>
                  <a:lnTo>
                    <a:pt x="90" y="330"/>
                  </a:lnTo>
                  <a:lnTo>
                    <a:pt x="84" y="322"/>
                  </a:lnTo>
                  <a:lnTo>
                    <a:pt x="82" y="312"/>
                  </a:lnTo>
                  <a:lnTo>
                    <a:pt x="84" y="304"/>
                  </a:lnTo>
                  <a:lnTo>
                    <a:pt x="92" y="296"/>
                  </a:lnTo>
                  <a:lnTo>
                    <a:pt x="104" y="290"/>
                  </a:lnTo>
                  <a:lnTo>
                    <a:pt x="118" y="286"/>
                  </a:lnTo>
                  <a:lnTo>
                    <a:pt x="144" y="288"/>
                  </a:lnTo>
                  <a:lnTo>
                    <a:pt x="156" y="284"/>
                  </a:lnTo>
                  <a:lnTo>
                    <a:pt x="164" y="276"/>
                  </a:lnTo>
                  <a:lnTo>
                    <a:pt x="164" y="266"/>
                  </a:lnTo>
                  <a:lnTo>
                    <a:pt x="160" y="260"/>
                  </a:lnTo>
                  <a:lnTo>
                    <a:pt x="160" y="254"/>
                  </a:lnTo>
                  <a:lnTo>
                    <a:pt x="152" y="254"/>
                  </a:lnTo>
                  <a:lnTo>
                    <a:pt x="150" y="254"/>
                  </a:lnTo>
                  <a:lnTo>
                    <a:pt x="0" y="252"/>
                  </a:lnTo>
                  <a:lnTo>
                    <a:pt x="2" y="64"/>
                  </a:lnTo>
                  <a:lnTo>
                    <a:pt x="188" y="64"/>
                  </a:lnTo>
                  <a:lnTo>
                    <a:pt x="188" y="4"/>
                  </a:lnTo>
                  <a:lnTo>
                    <a:pt x="294" y="4"/>
                  </a:lnTo>
                  <a:lnTo>
                    <a:pt x="29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096" y="1042"/>
              <a:ext cx="218" cy="314"/>
            </a:xfrm>
            <a:custGeom>
              <a:avLst/>
              <a:gdLst>
                <a:gd name="T0" fmla="*/ 0 w 218"/>
                <a:gd name="T1" fmla="*/ 0 h 314"/>
                <a:gd name="T2" fmla="*/ 156 w 218"/>
                <a:gd name="T3" fmla="*/ 0 h 314"/>
                <a:gd name="T4" fmla="*/ 156 w 218"/>
                <a:gd name="T5" fmla="*/ 62 h 314"/>
                <a:gd name="T6" fmla="*/ 218 w 218"/>
                <a:gd name="T7" fmla="*/ 62 h 314"/>
                <a:gd name="T8" fmla="*/ 218 w 218"/>
                <a:gd name="T9" fmla="*/ 252 h 314"/>
                <a:gd name="T10" fmla="*/ 188 w 218"/>
                <a:gd name="T11" fmla="*/ 252 h 314"/>
                <a:gd name="T12" fmla="*/ 188 w 218"/>
                <a:gd name="T13" fmla="*/ 314 h 314"/>
                <a:gd name="T14" fmla="*/ 0 w 218"/>
                <a:gd name="T15" fmla="*/ 312 h 314"/>
                <a:gd name="T16" fmla="*/ 0 w 218"/>
                <a:gd name="T17" fmla="*/ 0 h 314"/>
                <a:gd name="T18" fmla="*/ 0 w 218"/>
                <a:gd name="T19" fmla="*/ 0 h 314"/>
                <a:gd name="T20" fmla="*/ 0 w 218"/>
                <a:gd name="T21" fmla="*/ 0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314"/>
                <a:gd name="T35" fmla="*/ 218 w 21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314">
                  <a:moveTo>
                    <a:pt x="0" y="0"/>
                  </a:moveTo>
                  <a:lnTo>
                    <a:pt x="156" y="0"/>
                  </a:lnTo>
                  <a:lnTo>
                    <a:pt x="156" y="62"/>
                  </a:lnTo>
                  <a:lnTo>
                    <a:pt x="218" y="62"/>
                  </a:lnTo>
                  <a:lnTo>
                    <a:pt x="218" y="252"/>
                  </a:lnTo>
                  <a:lnTo>
                    <a:pt x="188" y="252"/>
                  </a:lnTo>
                  <a:lnTo>
                    <a:pt x="188" y="314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077" y="1070"/>
              <a:ext cx="341" cy="422"/>
            </a:xfrm>
            <a:custGeom>
              <a:avLst/>
              <a:gdLst>
                <a:gd name="T0" fmla="*/ 341 w 341"/>
                <a:gd name="T1" fmla="*/ 98 h 422"/>
                <a:gd name="T2" fmla="*/ 18 w 341"/>
                <a:gd name="T3" fmla="*/ 422 h 422"/>
                <a:gd name="T4" fmla="*/ 0 w 341"/>
                <a:gd name="T5" fmla="*/ 392 h 422"/>
                <a:gd name="T6" fmla="*/ 10 w 341"/>
                <a:gd name="T7" fmla="*/ 380 h 422"/>
                <a:gd name="T8" fmla="*/ 24 w 341"/>
                <a:gd name="T9" fmla="*/ 388 h 422"/>
                <a:gd name="T10" fmla="*/ 42 w 341"/>
                <a:gd name="T11" fmla="*/ 390 h 422"/>
                <a:gd name="T12" fmla="*/ 52 w 341"/>
                <a:gd name="T13" fmla="*/ 378 h 422"/>
                <a:gd name="T14" fmla="*/ 52 w 341"/>
                <a:gd name="T15" fmla="*/ 358 h 422"/>
                <a:gd name="T16" fmla="*/ 28 w 341"/>
                <a:gd name="T17" fmla="*/ 334 h 422"/>
                <a:gd name="T18" fmla="*/ 10 w 341"/>
                <a:gd name="T19" fmla="*/ 316 h 422"/>
                <a:gd name="T20" fmla="*/ 12 w 341"/>
                <a:gd name="T21" fmla="*/ 302 h 422"/>
                <a:gd name="T22" fmla="*/ 20 w 341"/>
                <a:gd name="T23" fmla="*/ 292 h 422"/>
                <a:gd name="T24" fmla="*/ 46 w 341"/>
                <a:gd name="T25" fmla="*/ 298 h 422"/>
                <a:gd name="T26" fmla="*/ 78 w 341"/>
                <a:gd name="T27" fmla="*/ 328 h 422"/>
                <a:gd name="T28" fmla="*/ 98 w 341"/>
                <a:gd name="T29" fmla="*/ 328 h 422"/>
                <a:gd name="T30" fmla="*/ 118 w 341"/>
                <a:gd name="T31" fmla="*/ 320 h 422"/>
                <a:gd name="T32" fmla="*/ 120 w 341"/>
                <a:gd name="T33" fmla="*/ 306 h 422"/>
                <a:gd name="T34" fmla="*/ 108 w 341"/>
                <a:gd name="T35" fmla="*/ 290 h 422"/>
                <a:gd name="T36" fmla="*/ 98 w 341"/>
                <a:gd name="T37" fmla="*/ 288 h 422"/>
                <a:gd name="T38" fmla="*/ 82 w 341"/>
                <a:gd name="T39" fmla="*/ 296 h 422"/>
                <a:gd name="T40" fmla="*/ 62 w 341"/>
                <a:gd name="T41" fmla="*/ 292 h 422"/>
                <a:gd name="T42" fmla="*/ 58 w 341"/>
                <a:gd name="T43" fmla="*/ 280 h 422"/>
                <a:gd name="T44" fmla="*/ 60 w 341"/>
                <a:gd name="T45" fmla="*/ 270 h 422"/>
                <a:gd name="T46" fmla="*/ 56 w 341"/>
                <a:gd name="T47" fmla="*/ 262 h 422"/>
                <a:gd name="T48" fmla="*/ 56 w 341"/>
                <a:gd name="T49" fmla="*/ 252 h 422"/>
                <a:gd name="T50" fmla="*/ 62 w 341"/>
                <a:gd name="T51" fmla="*/ 242 h 422"/>
                <a:gd name="T52" fmla="*/ 70 w 341"/>
                <a:gd name="T53" fmla="*/ 244 h 422"/>
                <a:gd name="T54" fmla="*/ 74 w 341"/>
                <a:gd name="T55" fmla="*/ 250 h 422"/>
                <a:gd name="T56" fmla="*/ 78 w 341"/>
                <a:gd name="T57" fmla="*/ 252 h 422"/>
                <a:gd name="T58" fmla="*/ 92 w 341"/>
                <a:gd name="T59" fmla="*/ 238 h 422"/>
                <a:gd name="T60" fmla="*/ 98 w 341"/>
                <a:gd name="T61" fmla="*/ 238 h 422"/>
                <a:gd name="T62" fmla="*/ 104 w 341"/>
                <a:gd name="T63" fmla="*/ 240 h 422"/>
                <a:gd name="T64" fmla="*/ 114 w 341"/>
                <a:gd name="T65" fmla="*/ 252 h 422"/>
                <a:gd name="T66" fmla="*/ 134 w 341"/>
                <a:gd name="T67" fmla="*/ 256 h 422"/>
                <a:gd name="T68" fmla="*/ 146 w 341"/>
                <a:gd name="T69" fmla="*/ 246 h 422"/>
                <a:gd name="T70" fmla="*/ 142 w 341"/>
                <a:gd name="T71" fmla="*/ 232 h 422"/>
                <a:gd name="T72" fmla="*/ 124 w 341"/>
                <a:gd name="T73" fmla="*/ 222 h 422"/>
                <a:gd name="T74" fmla="*/ 102 w 341"/>
                <a:gd name="T75" fmla="*/ 188 h 422"/>
                <a:gd name="T76" fmla="*/ 104 w 341"/>
                <a:gd name="T77" fmla="*/ 174 h 422"/>
                <a:gd name="T78" fmla="*/ 126 w 341"/>
                <a:gd name="T79" fmla="*/ 144 h 422"/>
                <a:gd name="T80" fmla="*/ 124 w 341"/>
                <a:gd name="T81" fmla="*/ 128 h 422"/>
                <a:gd name="T82" fmla="*/ 98 w 341"/>
                <a:gd name="T83" fmla="*/ 108 h 422"/>
                <a:gd name="T84" fmla="*/ 86 w 341"/>
                <a:gd name="T85" fmla="*/ 94 h 422"/>
                <a:gd name="T86" fmla="*/ 90 w 341"/>
                <a:gd name="T87" fmla="*/ 84 h 422"/>
                <a:gd name="T88" fmla="*/ 110 w 341"/>
                <a:gd name="T89" fmla="*/ 94 h 422"/>
                <a:gd name="T90" fmla="*/ 124 w 341"/>
                <a:gd name="T91" fmla="*/ 98 h 422"/>
                <a:gd name="T92" fmla="*/ 132 w 341"/>
                <a:gd name="T93" fmla="*/ 94 h 422"/>
                <a:gd name="T94" fmla="*/ 138 w 341"/>
                <a:gd name="T95" fmla="*/ 110 h 422"/>
                <a:gd name="T96" fmla="*/ 150 w 341"/>
                <a:gd name="T97" fmla="*/ 116 h 422"/>
                <a:gd name="T98" fmla="*/ 160 w 341"/>
                <a:gd name="T99" fmla="*/ 112 h 422"/>
                <a:gd name="T100" fmla="*/ 162 w 341"/>
                <a:gd name="T101" fmla="*/ 102 h 422"/>
                <a:gd name="T102" fmla="*/ 152 w 341"/>
                <a:gd name="T103" fmla="*/ 84 h 422"/>
                <a:gd name="T104" fmla="*/ 170 w 341"/>
                <a:gd name="T105" fmla="*/ 74 h 422"/>
                <a:gd name="T106" fmla="*/ 188 w 341"/>
                <a:gd name="T107" fmla="*/ 66 h 422"/>
                <a:gd name="T108" fmla="*/ 202 w 341"/>
                <a:gd name="T109" fmla="*/ 62 h 422"/>
                <a:gd name="T110" fmla="*/ 214 w 341"/>
                <a:gd name="T111" fmla="*/ 36 h 422"/>
                <a:gd name="T112" fmla="*/ 214 w 341"/>
                <a:gd name="T113" fmla="*/ 22 h 422"/>
                <a:gd name="T114" fmla="*/ 198 w 341"/>
                <a:gd name="T115" fmla="*/ 22 h 422"/>
                <a:gd name="T116" fmla="*/ 176 w 341"/>
                <a:gd name="T117" fmla="*/ 12 h 422"/>
                <a:gd name="T118" fmla="*/ 166 w 341"/>
                <a:gd name="T119" fmla="*/ 0 h 4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1"/>
                <a:gd name="T181" fmla="*/ 0 h 422"/>
                <a:gd name="T182" fmla="*/ 341 w 341"/>
                <a:gd name="T183" fmla="*/ 422 h 4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1" h="422">
                  <a:moveTo>
                    <a:pt x="166" y="0"/>
                  </a:moveTo>
                  <a:lnTo>
                    <a:pt x="339" y="2"/>
                  </a:lnTo>
                  <a:lnTo>
                    <a:pt x="337" y="98"/>
                  </a:lnTo>
                  <a:lnTo>
                    <a:pt x="341" y="98"/>
                  </a:lnTo>
                  <a:lnTo>
                    <a:pt x="339" y="360"/>
                  </a:lnTo>
                  <a:lnTo>
                    <a:pt x="279" y="360"/>
                  </a:lnTo>
                  <a:lnTo>
                    <a:pt x="277" y="422"/>
                  </a:lnTo>
                  <a:lnTo>
                    <a:pt x="18" y="422"/>
                  </a:lnTo>
                  <a:lnTo>
                    <a:pt x="12" y="418"/>
                  </a:lnTo>
                  <a:lnTo>
                    <a:pt x="4" y="408"/>
                  </a:lnTo>
                  <a:lnTo>
                    <a:pt x="0" y="400"/>
                  </a:lnTo>
                  <a:lnTo>
                    <a:pt x="0" y="392"/>
                  </a:lnTo>
                  <a:lnTo>
                    <a:pt x="2" y="388"/>
                  </a:lnTo>
                  <a:lnTo>
                    <a:pt x="6" y="382"/>
                  </a:lnTo>
                  <a:lnTo>
                    <a:pt x="10" y="380"/>
                  </a:lnTo>
                  <a:lnTo>
                    <a:pt x="12" y="382"/>
                  </a:lnTo>
                  <a:lnTo>
                    <a:pt x="16" y="382"/>
                  </a:lnTo>
                  <a:lnTo>
                    <a:pt x="18" y="386"/>
                  </a:lnTo>
                  <a:lnTo>
                    <a:pt x="24" y="388"/>
                  </a:lnTo>
                  <a:lnTo>
                    <a:pt x="30" y="392"/>
                  </a:lnTo>
                  <a:lnTo>
                    <a:pt x="34" y="392"/>
                  </a:lnTo>
                  <a:lnTo>
                    <a:pt x="38" y="392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8" y="388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4" y="376"/>
                  </a:lnTo>
                  <a:lnTo>
                    <a:pt x="54" y="368"/>
                  </a:lnTo>
                  <a:lnTo>
                    <a:pt x="54" y="362"/>
                  </a:lnTo>
                  <a:lnTo>
                    <a:pt x="52" y="358"/>
                  </a:lnTo>
                  <a:lnTo>
                    <a:pt x="50" y="354"/>
                  </a:lnTo>
                  <a:lnTo>
                    <a:pt x="46" y="346"/>
                  </a:lnTo>
                  <a:lnTo>
                    <a:pt x="44" y="344"/>
                  </a:lnTo>
                  <a:lnTo>
                    <a:pt x="28" y="334"/>
                  </a:lnTo>
                  <a:lnTo>
                    <a:pt x="18" y="324"/>
                  </a:lnTo>
                  <a:lnTo>
                    <a:pt x="14" y="322"/>
                  </a:lnTo>
                  <a:lnTo>
                    <a:pt x="12" y="318"/>
                  </a:lnTo>
                  <a:lnTo>
                    <a:pt x="10" y="316"/>
                  </a:lnTo>
                  <a:lnTo>
                    <a:pt x="10" y="312"/>
                  </a:lnTo>
                  <a:lnTo>
                    <a:pt x="10" y="308"/>
                  </a:lnTo>
                  <a:lnTo>
                    <a:pt x="10" y="304"/>
                  </a:lnTo>
                  <a:lnTo>
                    <a:pt x="12" y="302"/>
                  </a:lnTo>
                  <a:lnTo>
                    <a:pt x="12" y="298"/>
                  </a:lnTo>
                  <a:lnTo>
                    <a:pt x="16" y="294"/>
                  </a:lnTo>
                  <a:lnTo>
                    <a:pt x="18" y="292"/>
                  </a:lnTo>
                  <a:lnTo>
                    <a:pt x="20" y="292"/>
                  </a:lnTo>
                  <a:lnTo>
                    <a:pt x="22" y="292"/>
                  </a:lnTo>
                  <a:lnTo>
                    <a:pt x="32" y="292"/>
                  </a:lnTo>
                  <a:lnTo>
                    <a:pt x="40" y="294"/>
                  </a:lnTo>
                  <a:lnTo>
                    <a:pt x="46" y="298"/>
                  </a:lnTo>
                  <a:lnTo>
                    <a:pt x="60" y="316"/>
                  </a:lnTo>
                  <a:lnTo>
                    <a:pt x="64" y="320"/>
                  </a:lnTo>
                  <a:lnTo>
                    <a:pt x="68" y="322"/>
                  </a:lnTo>
                  <a:lnTo>
                    <a:pt x="78" y="328"/>
                  </a:lnTo>
                  <a:lnTo>
                    <a:pt x="86" y="332"/>
                  </a:lnTo>
                  <a:lnTo>
                    <a:pt x="90" y="332"/>
                  </a:lnTo>
                  <a:lnTo>
                    <a:pt x="96" y="330"/>
                  </a:lnTo>
                  <a:lnTo>
                    <a:pt x="98" y="328"/>
                  </a:lnTo>
                  <a:lnTo>
                    <a:pt x="100" y="328"/>
                  </a:lnTo>
                  <a:lnTo>
                    <a:pt x="102" y="326"/>
                  </a:lnTo>
                  <a:lnTo>
                    <a:pt x="116" y="322"/>
                  </a:lnTo>
                  <a:lnTo>
                    <a:pt x="118" y="320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18" y="304"/>
                  </a:lnTo>
                  <a:lnTo>
                    <a:pt x="118" y="300"/>
                  </a:lnTo>
                  <a:lnTo>
                    <a:pt x="116" y="298"/>
                  </a:lnTo>
                  <a:lnTo>
                    <a:pt x="108" y="290"/>
                  </a:lnTo>
                  <a:lnTo>
                    <a:pt x="104" y="286"/>
                  </a:lnTo>
                  <a:lnTo>
                    <a:pt x="102" y="286"/>
                  </a:lnTo>
                  <a:lnTo>
                    <a:pt x="100" y="286"/>
                  </a:lnTo>
                  <a:lnTo>
                    <a:pt x="98" y="288"/>
                  </a:lnTo>
                  <a:lnTo>
                    <a:pt x="96" y="290"/>
                  </a:lnTo>
                  <a:lnTo>
                    <a:pt x="92" y="294"/>
                  </a:lnTo>
                  <a:lnTo>
                    <a:pt x="82" y="296"/>
                  </a:lnTo>
                  <a:lnTo>
                    <a:pt x="78" y="296"/>
                  </a:lnTo>
                  <a:lnTo>
                    <a:pt x="70" y="296"/>
                  </a:lnTo>
                  <a:lnTo>
                    <a:pt x="66" y="294"/>
                  </a:lnTo>
                  <a:lnTo>
                    <a:pt x="62" y="292"/>
                  </a:lnTo>
                  <a:lnTo>
                    <a:pt x="60" y="288"/>
                  </a:lnTo>
                  <a:lnTo>
                    <a:pt x="58" y="286"/>
                  </a:lnTo>
                  <a:lnTo>
                    <a:pt x="58" y="282"/>
                  </a:lnTo>
                  <a:lnTo>
                    <a:pt x="58" y="280"/>
                  </a:lnTo>
                  <a:lnTo>
                    <a:pt x="58" y="278"/>
                  </a:lnTo>
                  <a:lnTo>
                    <a:pt x="58" y="274"/>
                  </a:lnTo>
                  <a:lnTo>
                    <a:pt x="60" y="272"/>
                  </a:lnTo>
                  <a:lnTo>
                    <a:pt x="60" y="270"/>
                  </a:lnTo>
                  <a:lnTo>
                    <a:pt x="58" y="268"/>
                  </a:lnTo>
                  <a:lnTo>
                    <a:pt x="56" y="266"/>
                  </a:lnTo>
                  <a:lnTo>
                    <a:pt x="56" y="264"/>
                  </a:lnTo>
                  <a:lnTo>
                    <a:pt x="56" y="262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4"/>
                  </a:lnTo>
                  <a:lnTo>
                    <a:pt x="56" y="252"/>
                  </a:lnTo>
                  <a:lnTo>
                    <a:pt x="56" y="248"/>
                  </a:lnTo>
                  <a:lnTo>
                    <a:pt x="58" y="246"/>
                  </a:lnTo>
                  <a:lnTo>
                    <a:pt x="60" y="244"/>
                  </a:lnTo>
                  <a:lnTo>
                    <a:pt x="62" y="242"/>
                  </a:lnTo>
                  <a:lnTo>
                    <a:pt x="64" y="242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70" y="244"/>
                  </a:lnTo>
                  <a:lnTo>
                    <a:pt x="70" y="246"/>
                  </a:lnTo>
                  <a:lnTo>
                    <a:pt x="72" y="246"/>
                  </a:lnTo>
                  <a:lnTo>
                    <a:pt x="74" y="250"/>
                  </a:lnTo>
                  <a:lnTo>
                    <a:pt x="76" y="252"/>
                  </a:lnTo>
                  <a:lnTo>
                    <a:pt x="78" y="252"/>
                  </a:lnTo>
                  <a:lnTo>
                    <a:pt x="80" y="252"/>
                  </a:lnTo>
                  <a:lnTo>
                    <a:pt x="82" y="250"/>
                  </a:lnTo>
                  <a:lnTo>
                    <a:pt x="88" y="242"/>
                  </a:lnTo>
                  <a:lnTo>
                    <a:pt x="92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0" y="238"/>
                  </a:lnTo>
                  <a:lnTo>
                    <a:pt x="102" y="240"/>
                  </a:lnTo>
                  <a:lnTo>
                    <a:pt x="104" y="240"/>
                  </a:lnTo>
                  <a:lnTo>
                    <a:pt x="106" y="242"/>
                  </a:lnTo>
                  <a:lnTo>
                    <a:pt x="106" y="244"/>
                  </a:lnTo>
                  <a:lnTo>
                    <a:pt x="108" y="246"/>
                  </a:lnTo>
                  <a:lnTo>
                    <a:pt x="114" y="252"/>
                  </a:lnTo>
                  <a:lnTo>
                    <a:pt x="118" y="254"/>
                  </a:lnTo>
                  <a:lnTo>
                    <a:pt x="126" y="256"/>
                  </a:lnTo>
                  <a:lnTo>
                    <a:pt x="130" y="256"/>
                  </a:lnTo>
                  <a:lnTo>
                    <a:pt x="134" y="256"/>
                  </a:lnTo>
                  <a:lnTo>
                    <a:pt x="138" y="254"/>
                  </a:lnTo>
                  <a:lnTo>
                    <a:pt x="140" y="252"/>
                  </a:lnTo>
                  <a:lnTo>
                    <a:pt x="144" y="248"/>
                  </a:lnTo>
                  <a:lnTo>
                    <a:pt x="146" y="246"/>
                  </a:lnTo>
                  <a:lnTo>
                    <a:pt x="146" y="242"/>
                  </a:lnTo>
                  <a:lnTo>
                    <a:pt x="146" y="240"/>
                  </a:lnTo>
                  <a:lnTo>
                    <a:pt x="144" y="234"/>
                  </a:lnTo>
                  <a:lnTo>
                    <a:pt x="142" y="232"/>
                  </a:lnTo>
                  <a:lnTo>
                    <a:pt x="138" y="228"/>
                  </a:lnTo>
                  <a:lnTo>
                    <a:pt x="132" y="226"/>
                  </a:lnTo>
                  <a:lnTo>
                    <a:pt x="126" y="224"/>
                  </a:lnTo>
                  <a:lnTo>
                    <a:pt x="124" y="222"/>
                  </a:lnTo>
                  <a:lnTo>
                    <a:pt x="116" y="212"/>
                  </a:lnTo>
                  <a:lnTo>
                    <a:pt x="108" y="202"/>
                  </a:lnTo>
                  <a:lnTo>
                    <a:pt x="102" y="192"/>
                  </a:lnTo>
                  <a:lnTo>
                    <a:pt x="102" y="188"/>
                  </a:lnTo>
                  <a:lnTo>
                    <a:pt x="102" y="184"/>
                  </a:lnTo>
                  <a:lnTo>
                    <a:pt x="102" y="180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0"/>
                  </a:lnTo>
                  <a:lnTo>
                    <a:pt x="124" y="150"/>
                  </a:lnTo>
                  <a:lnTo>
                    <a:pt x="126" y="148"/>
                  </a:lnTo>
                  <a:lnTo>
                    <a:pt x="126" y="144"/>
                  </a:lnTo>
                  <a:lnTo>
                    <a:pt x="128" y="140"/>
                  </a:lnTo>
                  <a:lnTo>
                    <a:pt x="126" y="134"/>
                  </a:lnTo>
                  <a:lnTo>
                    <a:pt x="126" y="130"/>
                  </a:lnTo>
                  <a:lnTo>
                    <a:pt x="124" y="128"/>
                  </a:lnTo>
                  <a:lnTo>
                    <a:pt x="120" y="124"/>
                  </a:lnTo>
                  <a:lnTo>
                    <a:pt x="118" y="124"/>
                  </a:lnTo>
                  <a:lnTo>
                    <a:pt x="104" y="110"/>
                  </a:lnTo>
                  <a:lnTo>
                    <a:pt x="98" y="108"/>
                  </a:lnTo>
                  <a:lnTo>
                    <a:pt x="94" y="104"/>
                  </a:lnTo>
                  <a:lnTo>
                    <a:pt x="90" y="100"/>
                  </a:lnTo>
                  <a:lnTo>
                    <a:pt x="86" y="98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90" y="84"/>
                  </a:lnTo>
                  <a:lnTo>
                    <a:pt x="94" y="84"/>
                  </a:lnTo>
                  <a:lnTo>
                    <a:pt x="98" y="84"/>
                  </a:lnTo>
                  <a:lnTo>
                    <a:pt x="100" y="86"/>
                  </a:lnTo>
                  <a:lnTo>
                    <a:pt x="110" y="94"/>
                  </a:lnTo>
                  <a:lnTo>
                    <a:pt x="112" y="96"/>
                  </a:lnTo>
                  <a:lnTo>
                    <a:pt x="116" y="98"/>
                  </a:lnTo>
                  <a:lnTo>
                    <a:pt x="120" y="98"/>
                  </a:lnTo>
                  <a:lnTo>
                    <a:pt x="124" y="98"/>
                  </a:lnTo>
                  <a:lnTo>
                    <a:pt x="126" y="96"/>
                  </a:lnTo>
                  <a:lnTo>
                    <a:pt x="130" y="94"/>
                  </a:lnTo>
                  <a:lnTo>
                    <a:pt x="132" y="9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8" y="106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2" y="114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54" y="116"/>
                  </a:lnTo>
                  <a:lnTo>
                    <a:pt x="158" y="116"/>
                  </a:lnTo>
                  <a:lnTo>
                    <a:pt x="160" y="114"/>
                  </a:lnTo>
                  <a:lnTo>
                    <a:pt x="160" y="112"/>
                  </a:lnTo>
                  <a:lnTo>
                    <a:pt x="162" y="110"/>
                  </a:lnTo>
                  <a:lnTo>
                    <a:pt x="162" y="108"/>
                  </a:lnTo>
                  <a:lnTo>
                    <a:pt x="162" y="104"/>
                  </a:lnTo>
                  <a:lnTo>
                    <a:pt x="162" y="102"/>
                  </a:lnTo>
                  <a:lnTo>
                    <a:pt x="160" y="98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2" y="84"/>
                  </a:lnTo>
                  <a:lnTo>
                    <a:pt x="158" y="78"/>
                  </a:lnTo>
                  <a:lnTo>
                    <a:pt x="160" y="78"/>
                  </a:lnTo>
                  <a:lnTo>
                    <a:pt x="166" y="76"/>
                  </a:lnTo>
                  <a:lnTo>
                    <a:pt x="170" y="74"/>
                  </a:lnTo>
                  <a:lnTo>
                    <a:pt x="176" y="72"/>
                  </a:lnTo>
                  <a:lnTo>
                    <a:pt x="178" y="70"/>
                  </a:lnTo>
                  <a:lnTo>
                    <a:pt x="182" y="66"/>
                  </a:lnTo>
                  <a:lnTo>
                    <a:pt x="188" y="66"/>
                  </a:lnTo>
                  <a:lnTo>
                    <a:pt x="194" y="66"/>
                  </a:lnTo>
                  <a:lnTo>
                    <a:pt x="198" y="66"/>
                  </a:lnTo>
                  <a:lnTo>
                    <a:pt x="200" y="64"/>
                  </a:lnTo>
                  <a:lnTo>
                    <a:pt x="202" y="62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10" y="40"/>
                  </a:lnTo>
                  <a:lnTo>
                    <a:pt x="214" y="36"/>
                  </a:lnTo>
                  <a:lnTo>
                    <a:pt x="214" y="32"/>
                  </a:lnTo>
                  <a:lnTo>
                    <a:pt x="216" y="28"/>
                  </a:lnTo>
                  <a:lnTo>
                    <a:pt x="216" y="24"/>
                  </a:lnTo>
                  <a:lnTo>
                    <a:pt x="214" y="22"/>
                  </a:lnTo>
                  <a:lnTo>
                    <a:pt x="212" y="20"/>
                  </a:lnTo>
                  <a:lnTo>
                    <a:pt x="210" y="20"/>
                  </a:lnTo>
                  <a:lnTo>
                    <a:pt x="206" y="20"/>
                  </a:lnTo>
                  <a:lnTo>
                    <a:pt x="198" y="22"/>
                  </a:lnTo>
                  <a:lnTo>
                    <a:pt x="194" y="22"/>
                  </a:lnTo>
                  <a:lnTo>
                    <a:pt x="192" y="20"/>
                  </a:lnTo>
                  <a:lnTo>
                    <a:pt x="188" y="20"/>
                  </a:lnTo>
                  <a:lnTo>
                    <a:pt x="176" y="12"/>
                  </a:lnTo>
                  <a:lnTo>
                    <a:pt x="172" y="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59" y="1094"/>
              <a:ext cx="306" cy="312"/>
            </a:xfrm>
            <a:custGeom>
              <a:avLst/>
              <a:gdLst>
                <a:gd name="T0" fmla="*/ 306 w 306"/>
                <a:gd name="T1" fmla="*/ 2 h 312"/>
                <a:gd name="T2" fmla="*/ 280 w 306"/>
                <a:gd name="T3" fmla="*/ 246 h 312"/>
                <a:gd name="T4" fmla="*/ 236 w 306"/>
                <a:gd name="T5" fmla="*/ 246 h 312"/>
                <a:gd name="T6" fmla="*/ 230 w 306"/>
                <a:gd name="T7" fmla="*/ 246 h 312"/>
                <a:gd name="T8" fmla="*/ 228 w 306"/>
                <a:gd name="T9" fmla="*/ 250 h 312"/>
                <a:gd name="T10" fmla="*/ 230 w 306"/>
                <a:gd name="T11" fmla="*/ 256 h 312"/>
                <a:gd name="T12" fmla="*/ 228 w 306"/>
                <a:gd name="T13" fmla="*/ 262 h 312"/>
                <a:gd name="T14" fmla="*/ 224 w 306"/>
                <a:gd name="T15" fmla="*/ 266 h 312"/>
                <a:gd name="T16" fmla="*/ 216 w 306"/>
                <a:gd name="T17" fmla="*/ 276 h 312"/>
                <a:gd name="T18" fmla="*/ 208 w 306"/>
                <a:gd name="T19" fmla="*/ 282 h 312"/>
                <a:gd name="T20" fmla="*/ 202 w 306"/>
                <a:gd name="T21" fmla="*/ 286 h 312"/>
                <a:gd name="T22" fmla="*/ 196 w 306"/>
                <a:gd name="T23" fmla="*/ 284 h 312"/>
                <a:gd name="T24" fmla="*/ 194 w 306"/>
                <a:gd name="T25" fmla="*/ 280 h 312"/>
                <a:gd name="T26" fmla="*/ 188 w 306"/>
                <a:gd name="T27" fmla="*/ 280 h 312"/>
                <a:gd name="T28" fmla="*/ 186 w 306"/>
                <a:gd name="T29" fmla="*/ 292 h 312"/>
                <a:gd name="T30" fmla="*/ 184 w 306"/>
                <a:gd name="T31" fmla="*/ 294 h 312"/>
                <a:gd name="T32" fmla="*/ 180 w 306"/>
                <a:gd name="T33" fmla="*/ 294 h 312"/>
                <a:gd name="T34" fmla="*/ 176 w 306"/>
                <a:gd name="T35" fmla="*/ 298 h 312"/>
                <a:gd name="T36" fmla="*/ 172 w 306"/>
                <a:gd name="T37" fmla="*/ 296 h 312"/>
                <a:gd name="T38" fmla="*/ 166 w 306"/>
                <a:gd name="T39" fmla="*/ 300 h 312"/>
                <a:gd name="T40" fmla="*/ 160 w 306"/>
                <a:gd name="T41" fmla="*/ 298 h 312"/>
                <a:gd name="T42" fmla="*/ 154 w 306"/>
                <a:gd name="T43" fmla="*/ 302 h 312"/>
                <a:gd name="T44" fmla="*/ 146 w 306"/>
                <a:gd name="T45" fmla="*/ 302 h 312"/>
                <a:gd name="T46" fmla="*/ 140 w 306"/>
                <a:gd name="T47" fmla="*/ 300 h 312"/>
                <a:gd name="T48" fmla="*/ 136 w 306"/>
                <a:gd name="T49" fmla="*/ 304 h 312"/>
                <a:gd name="T50" fmla="*/ 132 w 306"/>
                <a:gd name="T51" fmla="*/ 304 h 312"/>
                <a:gd name="T52" fmla="*/ 126 w 306"/>
                <a:gd name="T53" fmla="*/ 306 h 312"/>
                <a:gd name="T54" fmla="*/ 120 w 306"/>
                <a:gd name="T55" fmla="*/ 312 h 312"/>
                <a:gd name="T56" fmla="*/ 120 w 306"/>
                <a:gd name="T57" fmla="*/ 308 h 312"/>
                <a:gd name="T58" fmla="*/ 124 w 306"/>
                <a:gd name="T59" fmla="*/ 302 h 312"/>
                <a:gd name="T60" fmla="*/ 126 w 306"/>
                <a:gd name="T61" fmla="*/ 300 h 312"/>
                <a:gd name="T62" fmla="*/ 128 w 306"/>
                <a:gd name="T63" fmla="*/ 296 h 312"/>
                <a:gd name="T64" fmla="*/ 132 w 306"/>
                <a:gd name="T65" fmla="*/ 296 h 312"/>
                <a:gd name="T66" fmla="*/ 130 w 306"/>
                <a:gd name="T67" fmla="*/ 290 h 312"/>
                <a:gd name="T68" fmla="*/ 0 w 306"/>
                <a:gd name="T69" fmla="*/ 290 h 312"/>
                <a:gd name="T70" fmla="*/ 0 w 306"/>
                <a:gd name="T71" fmla="*/ 0 h 312"/>
                <a:gd name="T72" fmla="*/ 306 w 306"/>
                <a:gd name="T73" fmla="*/ 2 h 312"/>
                <a:gd name="T74" fmla="*/ 306 w 306"/>
                <a:gd name="T75" fmla="*/ 2 h 3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312"/>
                <a:gd name="T116" fmla="*/ 306 w 306"/>
                <a:gd name="T117" fmla="*/ 312 h 3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312">
                  <a:moveTo>
                    <a:pt x="306" y="2"/>
                  </a:moveTo>
                  <a:lnTo>
                    <a:pt x="280" y="246"/>
                  </a:lnTo>
                  <a:lnTo>
                    <a:pt x="236" y="246"/>
                  </a:lnTo>
                  <a:lnTo>
                    <a:pt x="230" y="246"/>
                  </a:lnTo>
                  <a:lnTo>
                    <a:pt x="228" y="250"/>
                  </a:lnTo>
                  <a:lnTo>
                    <a:pt x="230" y="256"/>
                  </a:lnTo>
                  <a:lnTo>
                    <a:pt x="228" y="262"/>
                  </a:lnTo>
                  <a:lnTo>
                    <a:pt x="224" y="266"/>
                  </a:lnTo>
                  <a:lnTo>
                    <a:pt x="216" y="276"/>
                  </a:lnTo>
                  <a:lnTo>
                    <a:pt x="208" y="282"/>
                  </a:lnTo>
                  <a:lnTo>
                    <a:pt x="202" y="286"/>
                  </a:lnTo>
                  <a:lnTo>
                    <a:pt x="196" y="284"/>
                  </a:lnTo>
                  <a:lnTo>
                    <a:pt x="194" y="280"/>
                  </a:lnTo>
                  <a:lnTo>
                    <a:pt x="188" y="280"/>
                  </a:lnTo>
                  <a:lnTo>
                    <a:pt x="186" y="292"/>
                  </a:lnTo>
                  <a:lnTo>
                    <a:pt x="184" y="294"/>
                  </a:lnTo>
                  <a:lnTo>
                    <a:pt x="180" y="294"/>
                  </a:lnTo>
                  <a:lnTo>
                    <a:pt x="176" y="298"/>
                  </a:lnTo>
                  <a:lnTo>
                    <a:pt x="172" y="296"/>
                  </a:lnTo>
                  <a:lnTo>
                    <a:pt x="166" y="300"/>
                  </a:lnTo>
                  <a:lnTo>
                    <a:pt x="160" y="298"/>
                  </a:lnTo>
                  <a:lnTo>
                    <a:pt x="154" y="302"/>
                  </a:lnTo>
                  <a:lnTo>
                    <a:pt x="146" y="302"/>
                  </a:lnTo>
                  <a:lnTo>
                    <a:pt x="140" y="300"/>
                  </a:lnTo>
                  <a:lnTo>
                    <a:pt x="136" y="304"/>
                  </a:lnTo>
                  <a:lnTo>
                    <a:pt x="132" y="304"/>
                  </a:lnTo>
                  <a:lnTo>
                    <a:pt x="126" y="306"/>
                  </a:lnTo>
                  <a:lnTo>
                    <a:pt x="120" y="312"/>
                  </a:lnTo>
                  <a:lnTo>
                    <a:pt x="120" y="308"/>
                  </a:lnTo>
                  <a:lnTo>
                    <a:pt x="124" y="302"/>
                  </a:lnTo>
                  <a:lnTo>
                    <a:pt x="126" y="300"/>
                  </a:lnTo>
                  <a:lnTo>
                    <a:pt x="128" y="296"/>
                  </a:lnTo>
                  <a:lnTo>
                    <a:pt x="132" y="296"/>
                  </a:lnTo>
                  <a:lnTo>
                    <a:pt x="130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306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284" y="1104"/>
              <a:ext cx="275" cy="240"/>
            </a:xfrm>
            <a:custGeom>
              <a:avLst/>
              <a:gdLst>
                <a:gd name="T0" fmla="*/ 30 w 275"/>
                <a:gd name="T1" fmla="*/ 0 h 240"/>
                <a:gd name="T2" fmla="*/ 275 w 275"/>
                <a:gd name="T3" fmla="*/ 0 h 240"/>
                <a:gd name="T4" fmla="*/ 275 w 275"/>
                <a:gd name="T5" fmla="*/ 188 h 240"/>
                <a:gd name="T6" fmla="*/ 151 w 275"/>
                <a:gd name="T7" fmla="*/ 188 h 240"/>
                <a:gd name="T8" fmla="*/ 149 w 275"/>
                <a:gd name="T9" fmla="*/ 230 h 240"/>
                <a:gd name="T10" fmla="*/ 90 w 275"/>
                <a:gd name="T11" fmla="*/ 230 h 240"/>
                <a:gd name="T12" fmla="*/ 90 w 275"/>
                <a:gd name="T13" fmla="*/ 240 h 240"/>
                <a:gd name="T14" fmla="*/ 0 w 275"/>
                <a:gd name="T15" fmla="*/ 240 h 240"/>
                <a:gd name="T16" fmla="*/ 0 w 275"/>
                <a:gd name="T17" fmla="*/ 190 h 240"/>
                <a:gd name="T18" fmla="*/ 30 w 275"/>
                <a:gd name="T19" fmla="*/ 190 h 240"/>
                <a:gd name="T20" fmla="*/ 30 w 275"/>
                <a:gd name="T21" fmla="*/ 0 h 240"/>
                <a:gd name="T22" fmla="*/ 30 w 275"/>
                <a:gd name="T23" fmla="*/ 0 h 240"/>
                <a:gd name="T24" fmla="*/ 30 w 275"/>
                <a:gd name="T25" fmla="*/ 0 h 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5"/>
                <a:gd name="T40" fmla="*/ 0 h 240"/>
                <a:gd name="T41" fmla="*/ 275 w 275"/>
                <a:gd name="T42" fmla="*/ 240 h 2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5" h="240">
                  <a:moveTo>
                    <a:pt x="30" y="0"/>
                  </a:moveTo>
                  <a:lnTo>
                    <a:pt x="275" y="0"/>
                  </a:lnTo>
                  <a:lnTo>
                    <a:pt x="275" y="188"/>
                  </a:lnTo>
                  <a:lnTo>
                    <a:pt x="151" y="188"/>
                  </a:lnTo>
                  <a:lnTo>
                    <a:pt x="149" y="230"/>
                  </a:lnTo>
                  <a:lnTo>
                    <a:pt x="90" y="230"/>
                  </a:lnTo>
                  <a:lnTo>
                    <a:pt x="90" y="240"/>
                  </a:lnTo>
                  <a:lnTo>
                    <a:pt x="0" y="240"/>
                  </a:lnTo>
                  <a:lnTo>
                    <a:pt x="0" y="190"/>
                  </a:lnTo>
                  <a:lnTo>
                    <a:pt x="30" y="1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354" y="1168"/>
              <a:ext cx="184" cy="508"/>
            </a:xfrm>
            <a:custGeom>
              <a:avLst/>
              <a:gdLst>
                <a:gd name="T0" fmla="*/ 184 w 184"/>
                <a:gd name="T1" fmla="*/ 2 h 508"/>
                <a:gd name="T2" fmla="*/ 184 w 184"/>
                <a:gd name="T3" fmla="*/ 464 h 508"/>
                <a:gd name="T4" fmla="*/ 124 w 184"/>
                <a:gd name="T5" fmla="*/ 464 h 508"/>
                <a:gd name="T6" fmla="*/ 124 w 184"/>
                <a:gd name="T7" fmla="*/ 506 h 508"/>
                <a:gd name="T8" fmla="*/ 30 w 184"/>
                <a:gd name="T9" fmla="*/ 508 h 508"/>
                <a:gd name="T10" fmla="*/ 28 w 184"/>
                <a:gd name="T11" fmla="*/ 508 h 508"/>
                <a:gd name="T12" fmla="*/ 24 w 184"/>
                <a:gd name="T13" fmla="*/ 508 h 508"/>
                <a:gd name="T14" fmla="*/ 22 w 184"/>
                <a:gd name="T15" fmla="*/ 508 h 508"/>
                <a:gd name="T16" fmla="*/ 0 w 184"/>
                <a:gd name="T17" fmla="*/ 508 h 508"/>
                <a:gd name="T18" fmla="*/ 0 w 184"/>
                <a:gd name="T19" fmla="*/ 382 h 508"/>
                <a:gd name="T20" fmla="*/ 4 w 184"/>
                <a:gd name="T21" fmla="*/ 382 h 508"/>
                <a:gd name="T22" fmla="*/ 2 w 184"/>
                <a:gd name="T23" fmla="*/ 324 h 508"/>
                <a:gd name="T24" fmla="*/ 0 w 184"/>
                <a:gd name="T25" fmla="*/ 324 h 508"/>
                <a:gd name="T26" fmla="*/ 2 w 184"/>
                <a:gd name="T27" fmla="*/ 262 h 508"/>
                <a:gd name="T28" fmla="*/ 62 w 184"/>
                <a:gd name="T29" fmla="*/ 262 h 508"/>
                <a:gd name="T30" fmla="*/ 64 w 184"/>
                <a:gd name="T31" fmla="*/ 0 h 508"/>
                <a:gd name="T32" fmla="*/ 184 w 184"/>
                <a:gd name="T33" fmla="*/ 2 h 508"/>
                <a:gd name="T34" fmla="*/ 184 w 184"/>
                <a:gd name="T35" fmla="*/ 2 h 5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4"/>
                <a:gd name="T55" fmla="*/ 0 h 508"/>
                <a:gd name="T56" fmla="*/ 184 w 184"/>
                <a:gd name="T57" fmla="*/ 508 h 5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4" h="508">
                  <a:moveTo>
                    <a:pt x="184" y="2"/>
                  </a:moveTo>
                  <a:lnTo>
                    <a:pt x="184" y="464"/>
                  </a:lnTo>
                  <a:lnTo>
                    <a:pt x="124" y="464"/>
                  </a:lnTo>
                  <a:lnTo>
                    <a:pt x="124" y="506"/>
                  </a:lnTo>
                  <a:lnTo>
                    <a:pt x="30" y="508"/>
                  </a:lnTo>
                  <a:lnTo>
                    <a:pt x="28" y="508"/>
                  </a:lnTo>
                  <a:lnTo>
                    <a:pt x="24" y="508"/>
                  </a:lnTo>
                  <a:lnTo>
                    <a:pt x="22" y="508"/>
                  </a:lnTo>
                  <a:lnTo>
                    <a:pt x="0" y="508"/>
                  </a:lnTo>
                  <a:lnTo>
                    <a:pt x="0" y="382"/>
                  </a:lnTo>
                  <a:lnTo>
                    <a:pt x="4" y="382"/>
                  </a:lnTo>
                  <a:lnTo>
                    <a:pt x="2" y="324"/>
                  </a:lnTo>
                  <a:lnTo>
                    <a:pt x="0" y="324"/>
                  </a:lnTo>
                  <a:lnTo>
                    <a:pt x="2" y="262"/>
                  </a:lnTo>
                  <a:lnTo>
                    <a:pt x="62" y="262"/>
                  </a:lnTo>
                  <a:lnTo>
                    <a:pt x="64" y="0"/>
                  </a:lnTo>
                  <a:lnTo>
                    <a:pt x="184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24" y="1232"/>
              <a:ext cx="372" cy="156"/>
            </a:xfrm>
            <a:custGeom>
              <a:avLst/>
              <a:gdLst>
                <a:gd name="T0" fmla="*/ 126 w 372"/>
                <a:gd name="T1" fmla="*/ 0 h 156"/>
                <a:gd name="T2" fmla="*/ 218 w 372"/>
                <a:gd name="T3" fmla="*/ 0 h 156"/>
                <a:gd name="T4" fmla="*/ 218 w 372"/>
                <a:gd name="T5" fmla="*/ 20 h 156"/>
                <a:gd name="T6" fmla="*/ 372 w 372"/>
                <a:gd name="T7" fmla="*/ 20 h 156"/>
                <a:gd name="T8" fmla="*/ 372 w 372"/>
                <a:gd name="T9" fmla="*/ 154 h 156"/>
                <a:gd name="T10" fmla="*/ 0 w 372"/>
                <a:gd name="T11" fmla="*/ 156 h 156"/>
                <a:gd name="T12" fmla="*/ 0 w 372"/>
                <a:gd name="T13" fmla="*/ 60 h 156"/>
                <a:gd name="T14" fmla="*/ 96 w 372"/>
                <a:gd name="T15" fmla="*/ 62 h 156"/>
                <a:gd name="T16" fmla="*/ 96 w 372"/>
                <a:gd name="T17" fmla="*/ 50 h 156"/>
                <a:gd name="T18" fmla="*/ 126 w 372"/>
                <a:gd name="T19" fmla="*/ 50 h 156"/>
                <a:gd name="T20" fmla="*/ 126 w 372"/>
                <a:gd name="T21" fmla="*/ 0 h 156"/>
                <a:gd name="T22" fmla="*/ 126 w 372"/>
                <a:gd name="T23" fmla="*/ 0 h 156"/>
                <a:gd name="T24" fmla="*/ 126 w 372"/>
                <a:gd name="T25" fmla="*/ 0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2"/>
                <a:gd name="T40" fmla="*/ 0 h 156"/>
                <a:gd name="T41" fmla="*/ 372 w 372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2" h="156">
                  <a:moveTo>
                    <a:pt x="126" y="0"/>
                  </a:moveTo>
                  <a:lnTo>
                    <a:pt x="218" y="0"/>
                  </a:lnTo>
                  <a:lnTo>
                    <a:pt x="218" y="20"/>
                  </a:lnTo>
                  <a:lnTo>
                    <a:pt x="372" y="20"/>
                  </a:lnTo>
                  <a:lnTo>
                    <a:pt x="372" y="154"/>
                  </a:lnTo>
                  <a:lnTo>
                    <a:pt x="0" y="156"/>
                  </a:lnTo>
                  <a:lnTo>
                    <a:pt x="0" y="60"/>
                  </a:lnTo>
                  <a:lnTo>
                    <a:pt x="96" y="62"/>
                  </a:lnTo>
                  <a:lnTo>
                    <a:pt x="96" y="50"/>
                  </a:lnTo>
                  <a:lnTo>
                    <a:pt x="126" y="5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538" y="1292"/>
              <a:ext cx="208" cy="408"/>
            </a:xfrm>
            <a:custGeom>
              <a:avLst/>
              <a:gdLst>
                <a:gd name="T0" fmla="*/ 150 w 208"/>
                <a:gd name="T1" fmla="*/ 2 h 408"/>
                <a:gd name="T2" fmla="*/ 160 w 208"/>
                <a:gd name="T3" fmla="*/ 2 h 408"/>
                <a:gd name="T4" fmla="*/ 164 w 208"/>
                <a:gd name="T5" fmla="*/ 14 h 408"/>
                <a:gd name="T6" fmla="*/ 156 w 208"/>
                <a:gd name="T7" fmla="*/ 32 h 408"/>
                <a:gd name="T8" fmla="*/ 118 w 208"/>
                <a:gd name="T9" fmla="*/ 34 h 408"/>
                <a:gd name="T10" fmla="*/ 92 w 208"/>
                <a:gd name="T11" fmla="*/ 44 h 408"/>
                <a:gd name="T12" fmla="*/ 82 w 208"/>
                <a:gd name="T13" fmla="*/ 60 h 408"/>
                <a:gd name="T14" fmla="*/ 90 w 208"/>
                <a:gd name="T15" fmla="*/ 78 h 408"/>
                <a:gd name="T16" fmla="*/ 108 w 208"/>
                <a:gd name="T17" fmla="*/ 80 h 408"/>
                <a:gd name="T18" fmla="*/ 118 w 208"/>
                <a:gd name="T19" fmla="*/ 60 h 408"/>
                <a:gd name="T20" fmla="*/ 126 w 208"/>
                <a:gd name="T21" fmla="*/ 52 h 408"/>
                <a:gd name="T22" fmla="*/ 136 w 208"/>
                <a:gd name="T23" fmla="*/ 64 h 408"/>
                <a:gd name="T24" fmla="*/ 186 w 208"/>
                <a:gd name="T25" fmla="*/ 96 h 408"/>
                <a:gd name="T26" fmla="*/ 194 w 208"/>
                <a:gd name="T27" fmla="*/ 98 h 408"/>
                <a:gd name="T28" fmla="*/ 198 w 208"/>
                <a:gd name="T29" fmla="*/ 106 h 408"/>
                <a:gd name="T30" fmla="*/ 204 w 208"/>
                <a:gd name="T31" fmla="*/ 104 h 408"/>
                <a:gd name="T32" fmla="*/ 204 w 208"/>
                <a:gd name="T33" fmla="*/ 108 h 408"/>
                <a:gd name="T34" fmla="*/ 206 w 208"/>
                <a:gd name="T35" fmla="*/ 112 h 408"/>
                <a:gd name="T36" fmla="*/ 202 w 208"/>
                <a:gd name="T37" fmla="*/ 126 h 408"/>
                <a:gd name="T38" fmla="*/ 204 w 208"/>
                <a:gd name="T39" fmla="*/ 138 h 408"/>
                <a:gd name="T40" fmla="*/ 200 w 208"/>
                <a:gd name="T41" fmla="*/ 142 h 408"/>
                <a:gd name="T42" fmla="*/ 194 w 208"/>
                <a:gd name="T43" fmla="*/ 144 h 408"/>
                <a:gd name="T44" fmla="*/ 190 w 208"/>
                <a:gd name="T45" fmla="*/ 146 h 408"/>
                <a:gd name="T46" fmla="*/ 208 w 208"/>
                <a:gd name="T47" fmla="*/ 248 h 408"/>
                <a:gd name="T48" fmla="*/ 186 w 208"/>
                <a:gd name="T49" fmla="*/ 280 h 408"/>
                <a:gd name="T50" fmla="*/ 164 w 208"/>
                <a:gd name="T51" fmla="*/ 338 h 408"/>
                <a:gd name="T52" fmla="*/ 76 w 208"/>
                <a:gd name="T53" fmla="*/ 314 h 408"/>
                <a:gd name="T54" fmla="*/ 84 w 208"/>
                <a:gd name="T55" fmla="*/ 316 h 408"/>
                <a:gd name="T56" fmla="*/ 96 w 208"/>
                <a:gd name="T57" fmla="*/ 320 h 408"/>
                <a:gd name="T58" fmla="*/ 102 w 208"/>
                <a:gd name="T59" fmla="*/ 334 h 408"/>
                <a:gd name="T60" fmla="*/ 96 w 208"/>
                <a:gd name="T61" fmla="*/ 344 h 408"/>
                <a:gd name="T62" fmla="*/ 100 w 208"/>
                <a:gd name="T63" fmla="*/ 352 h 408"/>
                <a:gd name="T64" fmla="*/ 98 w 208"/>
                <a:gd name="T65" fmla="*/ 354 h 408"/>
                <a:gd name="T66" fmla="*/ 92 w 208"/>
                <a:gd name="T67" fmla="*/ 354 h 408"/>
                <a:gd name="T68" fmla="*/ 86 w 208"/>
                <a:gd name="T69" fmla="*/ 354 h 408"/>
                <a:gd name="T70" fmla="*/ 88 w 208"/>
                <a:gd name="T71" fmla="*/ 350 h 408"/>
                <a:gd name="T72" fmla="*/ 80 w 208"/>
                <a:gd name="T73" fmla="*/ 348 h 408"/>
                <a:gd name="T74" fmla="*/ 80 w 208"/>
                <a:gd name="T75" fmla="*/ 354 h 408"/>
                <a:gd name="T76" fmla="*/ 76 w 208"/>
                <a:gd name="T77" fmla="*/ 354 h 408"/>
                <a:gd name="T78" fmla="*/ 72 w 208"/>
                <a:gd name="T79" fmla="*/ 360 h 408"/>
                <a:gd name="T80" fmla="*/ 66 w 208"/>
                <a:gd name="T81" fmla="*/ 356 h 408"/>
                <a:gd name="T82" fmla="*/ 56 w 208"/>
                <a:gd name="T83" fmla="*/ 370 h 408"/>
                <a:gd name="T84" fmla="*/ 52 w 208"/>
                <a:gd name="T85" fmla="*/ 378 h 408"/>
                <a:gd name="T86" fmla="*/ 46 w 208"/>
                <a:gd name="T87" fmla="*/ 376 h 408"/>
                <a:gd name="T88" fmla="*/ 46 w 208"/>
                <a:gd name="T89" fmla="*/ 380 h 408"/>
                <a:gd name="T90" fmla="*/ 48 w 208"/>
                <a:gd name="T91" fmla="*/ 398 h 408"/>
                <a:gd name="T92" fmla="*/ 46 w 208"/>
                <a:gd name="T93" fmla="*/ 402 h 408"/>
                <a:gd name="T94" fmla="*/ 38 w 208"/>
                <a:gd name="T95" fmla="*/ 398 h 408"/>
                <a:gd name="T96" fmla="*/ 24 w 208"/>
                <a:gd name="T97" fmla="*/ 400 h 408"/>
                <a:gd name="T98" fmla="*/ 0 w 208"/>
                <a:gd name="T99" fmla="*/ 384 h 408"/>
                <a:gd name="T100" fmla="*/ 0 w 208"/>
                <a:gd name="T101" fmla="*/ 0 h 4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8"/>
                <a:gd name="T154" fmla="*/ 0 h 408"/>
                <a:gd name="T155" fmla="*/ 208 w 208"/>
                <a:gd name="T156" fmla="*/ 408 h 4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8" h="408">
                  <a:moveTo>
                    <a:pt x="0" y="0"/>
                  </a:moveTo>
                  <a:lnTo>
                    <a:pt x="150" y="2"/>
                  </a:lnTo>
                  <a:lnTo>
                    <a:pt x="152" y="2"/>
                  </a:lnTo>
                  <a:lnTo>
                    <a:pt x="160" y="2"/>
                  </a:lnTo>
                  <a:lnTo>
                    <a:pt x="160" y="8"/>
                  </a:lnTo>
                  <a:lnTo>
                    <a:pt x="164" y="14"/>
                  </a:lnTo>
                  <a:lnTo>
                    <a:pt x="164" y="24"/>
                  </a:lnTo>
                  <a:lnTo>
                    <a:pt x="156" y="32"/>
                  </a:lnTo>
                  <a:lnTo>
                    <a:pt x="144" y="36"/>
                  </a:lnTo>
                  <a:lnTo>
                    <a:pt x="118" y="34"/>
                  </a:lnTo>
                  <a:lnTo>
                    <a:pt x="104" y="38"/>
                  </a:lnTo>
                  <a:lnTo>
                    <a:pt x="92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84" y="70"/>
                  </a:lnTo>
                  <a:lnTo>
                    <a:pt x="90" y="78"/>
                  </a:lnTo>
                  <a:lnTo>
                    <a:pt x="102" y="82"/>
                  </a:lnTo>
                  <a:lnTo>
                    <a:pt x="108" y="80"/>
                  </a:lnTo>
                  <a:lnTo>
                    <a:pt x="114" y="72"/>
                  </a:lnTo>
                  <a:lnTo>
                    <a:pt x="118" y="60"/>
                  </a:lnTo>
                  <a:lnTo>
                    <a:pt x="120" y="54"/>
                  </a:lnTo>
                  <a:lnTo>
                    <a:pt x="126" y="52"/>
                  </a:lnTo>
                  <a:lnTo>
                    <a:pt x="130" y="56"/>
                  </a:lnTo>
                  <a:lnTo>
                    <a:pt x="136" y="64"/>
                  </a:lnTo>
                  <a:lnTo>
                    <a:pt x="186" y="64"/>
                  </a:lnTo>
                  <a:lnTo>
                    <a:pt x="186" y="96"/>
                  </a:lnTo>
                  <a:lnTo>
                    <a:pt x="192" y="96"/>
                  </a:lnTo>
                  <a:lnTo>
                    <a:pt x="194" y="98"/>
                  </a:lnTo>
                  <a:lnTo>
                    <a:pt x="196" y="102"/>
                  </a:lnTo>
                  <a:lnTo>
                    <a:pt x="198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4" y="106"/>
                  </a:lnTo>
                  <a:lnTo>
                    <a:pt x="204" y="108"/>
                  </a:lnTo>
                  <a:lnTo>
                    <a:pt x="204" y="110"/>
                  </a:lnTo>
                  <a:lnTo>
                    <a:pt x="206" y="112"/>
                  </a:lnTo>
                  <a:lnTo>
                    <a:pt x="206" y="118"/>
                  </a:lnTo>
                  <a:lnTo>
                    <a:pt x="202" y="126"/>
                  </a:lnTo>
                  <a:lnTo>
                    <a:pt x="202" y="130"/>
                  </a:lnTo>
                  <a:lnTo>
                    <a:pt x="204" y="138"/>
                  </a:lnTo>
                  <a:lnTo>
                    <a:pt x="202" y="144"/>
                  </a:lnTo>
                  <a:lnTo>
                    <a:pt x="200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206" y="146"/>
                  </a:lnTo>
                  <a:lnTo>
                    <a:pt x="208" y="248"/>
                  </a:lnTo>
                  <a:lnTo>
                    <a:pt x="186" y="250"/>
                  </a:lnTo>
                  <a:lnTo>
                    <a:pt x="186" y="280"/>
                  </a:lnTo>
                  <a:lnTo>
                    <a:pt x="164" y="280"/>
                  </a:lnTo>
                  <a:lnTo>
                    <a:pt x="164" y="338"/>
                  </a:lnTo>
                  <a:lnTo>
                    <a:pt x="78" y="310"/>
                  </a:lnTo>
                  <a:lnTo>
                    <a:pt x="76" y="314"/>
                  </a:lnTo>
                  <a:lnTo>
                    <a:pt x="78" y="318"/>
                  </a:lnTo>
                  <a:lnTo>
                    <a:pt x="84" y="316"/>
                  </a:lnTo>
                  <a:lnTo>
                    <a:pt x="90" y="316"/>
                  </a:lnTo>
                  <a:lnTo>
                    <a:pt x="96" y="320"/>
                  </a:lnTo>
                  <a:lnTo>
                    <a:pt x="100" y="326"/>
                  </a:lnTo>
                  <a:lnTo>
                    <a:pt x="102" y="334"/>
                  </a:lnTo>
                  <a:lnTo>
                    <a:pt x="100" y="340"/>
                  </a:lnTo>
                  <a:lnTo>
                    <a:pt x="96" y="344"/>
                  </a:lnTo>
                  <a:lnTo>
                    <a:pt x="96" y="348"/>
                  </a:lnTo>
                  <a:lnTo>
                    <a:pt x="100" y="352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2" y="354"/>
                  </a:lnTo>
                  <a:lnTo>
                    <a:pt x="90" y="354"/>
                  </a:lnTo>
                  <a:lnTo>
                    <a:pt x="86" y="354"/>
                  </a:lnTo>
                  <a:lnTo>
                    <a:pt x="88" y="352"/>
                  </a:lnTo>
                  <a:lnTo>
                    <a:pt x="88" y="350"/>
                  </a:lnTo>
                  <a:lnTo>
                    <a:pt x="84" y="348"/>
                  </a:lnTo>
                  <a:lnTo>
                    <a:pt x="80" y="348"/>
                  </a:lnTo>
                  <a:lnTo>
                    <a:pt x="80" y="352"/>
                  </a:lnTo>
                  <a:lnTo>
                    <a:pt x="80" y="354"/>
                  </a:lnTo>
                  <a:lnTo>
                    <a:pt x="78" y="354"/>
                  </a:lnTo>
                  <a:lnTo>
                    <a:pt x="76" y="354"/>
                  </a:lnTo>
                  <a:lnTo>
                    <a:pt x="74" y="356"/>
                  </a:lnTo>
                  <a:lnTo>
                    <a:pt x="72" y="360"/>
                  </a:lnTo>
                  <a:lnTo>
                    <a:pt x="70" y="356"/>
                  </a:lnTo>
                  <a:lnTo>
                    <a:pt x="66" y="356"/>
                  </a:lnTo>
                  <a:lnTo>
                    <a:pt x="58" y="364"/>
                  </a:lnTo>
                  <a:lnTo>
                    <a:pt x="56" y="370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0" y="376"/>
                  </a:lnTo>
                  <a:lnTo>
                    <a:pt x="46" y="376"/>
                  </a:lnTo>
                  <a:lnTo>
                    <a:pt x="46" y="378"/>
                  </a:lnTo>
                  <a:lnTo>
                    <a:pt x="46" y="380"/>
                  </a:lnTo>
                  <a:lnTo>
                    <a:pt x="50" y="386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46" y="402"/>
                  </a:lnTo>
                  <a:lnTo>
                    <a:pt x="44" y="400"/>
                  </a:lnTo>
                  <a:lnTo>
                    <a:pt x="38" y="398"/>
                  </a:lnTo>
                  <a:lnTo>
                    <a:pt x="26" y="400"/>
                  </a:lnTo>
                  <a:lnTo>
                    <a:pt x="24" y="400"/>
                  </a:lnTo>
                  <a:lnTo>
                    <a:pt x="24" y="408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74" y="1292"/>
              <a:ext cx="329" cy="216"/>
            </a:xfrm>
            <a:custGeom>
              <a:avLst/>
              <a:gdLst>
                <a:gd name="T0" fmla="*/ 185 w 329"/>
                <a:gd name="T1" fmla="*/ 92 h 216"/>
                <a:gd name="T2" fmla="*/ 317 w 329"/>
                <a:gd name="T3" fmla="*/ 98 h 216"/>
                <a:gd name="T4" fmla="*/ 311 w 329"/>
                <a:gd name="T5" fmla="*/ 102 h 216"/>
                <a:gd name="T6" fmla="*/ 305 w 329"/>
                <a:gd name="T7" fmla="*/ 110 h 216"/>
                <a:gd name="T8" fmla="*/ 309 w 329"/>
                <a:gd name="T9" fmla="*/ 118 h 216"/>
                <a:gd name="T10" fmla="*/ 313 w 329"/>
                <a:gd name="T11" fmla="*/ 120 h 216"/>
                <a:gd name="T12" fmla="*/ 313 w 329"/>
                <a:gd name="T13" fmla="*/ 130 h 216"/>
                <a:gd name="T14" fmla="*/ 311 w 329"/>
                <a:gd name="T15" fmla="*/ 140 h 216"/>
                <a:gd name="T16" fmla="*/ 325 w 329"/>
                <a:gd name="T17" fmla="*/ 142 h 216"/>
                <a:gd name="T18" fmla="*/ 327 w 329"/>
                <a:gd name="T19" fmla="*/ 152 h 216"/>
                <a:gd name="T20" fmla="*/ 323 w 329"/>
                <a:gd name="T21" fmla="*/ 160 h 216"/>
                <a:gd name="T22" fmla="*/ 319 w 329"/>
                <a:gd name="T23" fmla="*/ 166 h 216"/>
                <a:gd name="T24" fmla="*/ 321 w 329"/>
                <a:gd name="T25" fmla="*/ 176 h 216"/>
                <a:gd name="T26" fmla="*/ 317 w 329"/>
                <a:gd name="T27" fmla="*/ 182 h 216"/>
                <a:gd name="T28" fmla="*/ 319 w 329"/>
                <a:gd name="T29" fmla="*/ 192 h 216"/>
                <a:gd name="T30" fmla="*/ 329 w 329"/>
                <a:gd name="T31" fmla="*/ 200 h 216"/>
                <a:gd name="T32" fmla="*/ 325 w 329"/>
                <a:gd name="T33" fmla="*/ 204 h 216"/>
                <a:gd name="T34" fmla="*/ 313 w 329"/>
                <a:gd name="T35" fmla="*/ 194 h 216"/>
                <a:gd name="T36" fmla="*/ 305 w 329"/>
                <a:gd name="T37" fmla="*/ 188 h 216"/>
                <a:gd name="T38" fmla="*/ 299 w 329"/>
                <a:gd name="T39" fmla="*/ 186 h 216"/>
                <a:gd name="T40" fmla="*/ 291 w 329"/>
                <a:gd name="T41" fmla="*/ 196 h 216"/>
                <a:gd name="T42" fmla="*/ 285 w 329"/>
                <a:gd name="T43" fmla="*/ 200 h 216"/>
                <a:gd name="T44" fmla="*/ 277 w 329"/>
                <a:gd name="T45" fmla="*/ 202 h 216"/>
                <a:gd name="T46" fmla="*/ 251 w 329"/>
                <a:gd name="T47" fmla="*/ 216 h 216"/>
                <a:gd name="T48" fmla="*/ 213 w 329"/>
                <a:gd name="T49" fmla="*/ 174 h 216"/>
                <a:gd name="T50" fmla="*/ 197 w 329"/>
                <a:gd name="T51" fmla="*/ 176 h 216"/>
                <a:gd name="T52" fmla="*/ 185 w 329"/>
                <a:gd name="T53" fmla="*/ 178 h 216"/>
                <a:gd name="T54" fmla="*/ 177 w 329"/>
                <a:gd name="T55" fmla="*/ 174 h 216"/>
                <a:gd name="T56" fmla="*/ 10 w 329"/>
                <a:gd name="T57" fmla="*/ 120 h 216"/>
                <a:gd name="T58" fmla="*/ 0 w 329"/>
                <a:gd name="T59" fmla="*/ 42 h 216"/>
                <a:gd name="T60" fmla="*/ 61 w 329"/>
                <a:gd name="T61" fmla="*/ 0 h 216"/>
                <a:gd name="T62" fmla="*/ 185 w 329"/>
                <a:gd name="T63" fmla="*/ 0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9"/>
                <a:gd name="T97" fmla="*/ 0 h 216"/>
                <a:gd name="T98" fmla="*/ 329 w 329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9" h="216">
                  <a:moveTo>
                    <a:pt x="185" y="0"/>
                  </a:moveTo>
                  <a:lnTo>
                    <a:pt x="185" y="92"/>
                  </a:lnTo>
                  <a:lnTo>
                    <a:pt x="315" y="92"/>
                  </a:lnTo>
                  <a:lnTo>
                    <a:pt x="317" y="98"/>
                  </a:lnTo>
                  <a:lnTo>
                    <a:pt x="313" y="98"/>
                  </a:lnTo>
                  <a:lnTo>
                    <a:pt x="311" y="102"/>
                  </a:lnTo>
                  <a:lnTo>
                    <a:pt x="309" y="104"/>
                  </a:lnTo>
                  <a:lnTo>
                    <a:pt x="305" y="110"/>
                  </a:lnTo>
                  <a:lnTo>
                    <a:pt x="305" y="114"/>
                  </a:lnTo>
                  <a:lnTo>
                    <a:pt x="309" y="118"/>
                  </a:lnTo>
                  <a:lnTo>
                    <a:pt x="311" y="118"/>
                  </a:lnTo>
                  <a:lnTo>
                    <a:pt x="313" y="120"/>
                  </a:lnTo>
                  <a:lnTo>
                    <a:pt x="313" y="126"/>
                  </a:lnTo>
                  <a:lnTo>
                    <a:pt x="313" y="130"/>
                  </a:lnTo>
                  <a:lnTo>
                    <a:pt x="311" y="134"/>
                  </a:lnTo>
                  <a:lnTo>
                    <a:pt x="311" y="140"/>
                  </a:lnTo>
                  <a:lnTo>
                    <a:pt x="319" y="138"/>
                  </a:lnTo>
                  <a:lnTo>
                    <a:pt x="325" y="142"/>
                  </a:lnTo>
                  <a:lnTo>
                    <a:pt x="329" y="148"/>
                  </a:lnTo>
                  <a:lnTo>
                    <a:pt x="327" y="152"/>
                  </a:lnTo>
                  <a:lnTo>
                    <a:pt x="323" y="154"/>
                  </a:lnTo>
                  <a:lnTo>
                    <a:pt x="323" y="160"/>
                  </a:lnTo>
                  <a:lnTo>
                    <a:pt x="319" y="162"/>
                  </a:lnTo>
                  <a:lnTo>
                    <a:pt x="319" y="166"/>
                  </a:lnTo>
                  <a:lnTo>
                    <a:pt x="321" y="172"/>
                  </a:lnTo>
                  <a:lnTo>
                    <a:pt x="321" y="176"/>
                  </a:lnTo>
                  <a:lnTo>
                    <a:pt x="315" y="174"/>
                  </a:lnTo>
                  <a:lnTo>
                    <a:pt x="317" y="182"/>
                  </a:lnTo>
                  <a:lnTo>
                    <a:pt x="319" y="192"/>
                  </a:lnTo>
                  <a:lnTo>
                    <a:pt x="325" y="196"/>
                  </a:lnTo>
                  <a:lnTo>
                    <a:pt x="329" y="200"/>
                  </a:lnTo>
                  <a:lnTo>
                    <a:pt x="329" y="202"/>
                  </a:lnTo>
                  <a:lnTo>
                    <a:pt x="325" y="204"/>
                  </a:lnTo>
                  <a:lnTo>
                    <a:pt x="321" y="198"/>
                  </a:lnTo>
                  <a:lnTo>
                    <a:pt x="313" y="194"/>
                  </a:lnTo>
                  <a:lnTo>
                    <a:pt x="309" y="190"/>
                  </a:lnTo>
                  <a:lnTo>
                    <a:pt x="305" y="188"/>
                  </a:lnTo>
                  <a:lnTo>
                    <a:pt x="303" y="184"/>
                  </a:lnTo>
                  <a:lnTo>
                    <a:pt x="299" y="186"/>
                  </a:lnTo>
                  <a:lnTo>
                    <a:pt x="297" y="192"/>
                  </a:lnTo>
                  <a:lnTo>
                    <a:pt x="291" y="196"/>
                  </a:lnTo>
                  <a:lnTo>
                    <a:pt x="289" y="200"/>
                  </a:lnTo>
                  <a:lnTo>
                    <a:pt x="285" y="200"/>
                  </a:lnTo>
                  <a:lnTo>
                    <a:pt x="281" y="204"/>
                  </a:lnTo>
                  <a:lnTo>
                    <a:pt x="277" y="202"/>
                  </a:lnTo>
                  <a:lnTo>
                    <a:pt x="257" y="212"/>
                  </a:lnTo>
                  <a:lnTo>
                    <a:pt x="251" y="216"/>
                  </a:lnTo>
                  <a:lnTo>
                    <a:pt x="213" y="216"/>
                  </a:lnTo>
                  <a:lnTo>
                    <a:pt x="213" y="174"/>
                  </a:lnTo>
                  <a:lnTo>
                    <a:pt x="199" y="174"/>
                  </a:lnTo>
                  <a:lnTo>
                    <a:pt x="197" y="176"/>
                  </a:lnTo>
                  <a:lnTo>
                    <a:pt x="191" y="178"/>
                  </a:lnTo>
                  <a:lnTo>
                    <a:pt x="185" y="178"/>
                  </a:lnTo>
                  <a:lnTo>
                    <a:pt x="181" y="176"/>
                  </a:lnTo>
                  <a:lnTo>
                    <a:pt x="177" y="174"/>
                  </a:lnTo>
                  <a:lnTo>
                    <a:pt x="10" y="176"/>
                  </a:lnTo>
                  <a:lnTo>
                    <a:pt x="10" y="120"/>
                  </a:lnTo>
                  <a:lnTo>
                    <a:pt x="0" y="124"/>
                  </a:lnTo>
                  <a:lnTo>
                    <a:pt x="0" y="42"/>
                  </a:lnTo>
                  <a:lnTo>
                    <a:pt x="59" y="42"/>
                  </a:lnTo>
                  <a:lnTo>
                    <a:pt x="61" y="0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587" y="1340"/>
              <a:ext cx="252" cy="320"/>
            </a:xfrm>
            <a:custGeom>
              <a:avLst/>
              <a:gdLst>
                <a:gd name="T0" fmla="*/ 220 w 252"/>
                <a:gd name="T1" fmla="*/ 320 h 320"/>
                <a:gd name="T2" fmla="*/ 0 w 252"/>
                <a:gd name="T3" fmla="*/ 168 h 320"/>
                <a:gd name="T4" fmla="*/ 64 w 252"/>
                <a:gd name="T5" fmla="*/ 154 h 320"/>
                <a:gd name="T6" fmla="*/ 72 w 252"/>
                <a:gd name="T7" fmla="*/ 152 h 320"/>
                <a:gd name="T8" fmla="*/ 78 w 252"/>
                <a:gd name="T9" fmla="*/ 148 h 320"/>
                <a:gd name="T10" fmla="*/ 86 w 252"/>
                <a:gd name="T11" fmla="*/ 138 h 320"/>
                <a:gd name="T12" fmla="*/ 92 w 252"/>
                <a:gd name="T13" fmla="*/ 140 h 320"/>
                <a:gd name="T14" fmla="*/ 100 w 252"/>
                <a:gd name="T15" fmla="*/ 146 h 320"/>
                <a:gd name="T16" fmla="*/ 112 w 252"/>
                <a:gd name="T17" fmla="*/ 156 h 320"/>
                <a:gd name="T18" fmla="*/ 116 w 252"/>
                <a:gd name="T19" fmla="*/ 152 h 320"/>
                <a:gd name="T20" fmla="*/ 106 w 252"/>
                <a:gd name="T21" fmla="*/ 144 h 320"/>
                <a:gd name="T22" fmla="*/ 104 w 252"/>
                <a:gd name="T23" fmla="*/ 134 h 320"/>
                <a:gd name="T24" fmla="*/ 108 w 252"/>
                <a:gd name="T25" fmla="*/ 128 h 320"/>
                <a:gd name="T26" fmla="*/ 106 w 252"/>
                <a:gd name="T27" fmla="*/ 118 h 320"/>
                <a:gd name="T28" fmla="*/ 110 w 252"/>
                <a:gd name="T29" fmla="*/ 112 h 320"/>
                <a:gd name="T30" fmla="*/ 114 w 252"/>
                <a:gd name="T31" fmla="*/ 104 h 320"/>
                <a:gd name="T32" fmla="*/ 112 w 252"/>
                <a:gd name="T33" fmla="*/ 94 h 320"/>
                <a:gd name="T34" fmla="*/ 98 w 252"/>
                <a:gd name="T35" fmla="*/ 92 h 320"/>
                <a:gd name="T36" fmla="*/ 100 w 252"/>
                <a:gd name="T37" fmla="*/ 82 h 320"/>
                <a:gd name="T38" fmla="*/ 100 w 252"/>
                <a:gd name="T39" fmla="*/ 72 h 320"/>
                <a:gd name="T40" fmla="*/ 96 w 252"/>
                <a:gd name="T41" fmla="*/ 70 h 320"/>
                <a:gd name="T42" fmla="*/ 98 w 252"/>
                <a:gd name="T43" fmla="*/ 60 h 320"/>
                <a:gd name="T44" fmla="*/ 108 w 252"/>
                <a:gd name="T45" fmla="*/ 58 h 320"/>
                <a:gd name="T46" fmla="*/ 118 w 252"/>
                <a:gd name="T47" fmla="*/ 56 h 320"/>
                <a:gd name="T48" fmla="*/ 132 w 252"/>
                <a:gd name="T49" fmla="*/ 52 h 320"/>
                <a:gd name="T50" fmla="*/ 144 w 252"/>
                <a:gd name="T51" fmla="*/ 50 h 320"/>
                <a:gd name="T52" fmla="*/ 152 w 252"/>
                <a:gd name="T53" fmla="*/ 48 h 320"/>
                <a:gd name="T54" fmla="*/ 158 w 252"/>
                <a:gd name="T55" fmla="*/ 46 h 320"/>
                <a:gd name="T56" fmla="*/ 166 w 252"/>
                <a:gd name="T57" fmla="*/ 34 h 320"/>
                <a:gd name="T58" fmla="*/ 174 w 252"/>
                <a:gd name="T59" fmla="*/ 40 h 320"/>
                <a:gd name="T60" fmla="*/ 188 w 252"/>
                <a:gd name="T61" fmla="*/ 30 h 320"/>
                <a:gd name="T62" fmla="*/ 200 w 252"/>
                <a:gd name="T63" fmla="*/ 16 h 320"/>
                <a:gd name="T64" fmla="*/ 200 w 252"/>
                <a:gd name="T65" fmla="*/ 4 h 320"/>
                <a:gd name="T66" fmla="*/ 208 w 252"/>
                <a:gd name="T67" fmla="*/ 0 h 320"/>
                <a:gd name="T68" fmla="*/ 252 w 252"/>
                <a:gd name="T69" fmla="*/ 0 h 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2"/>
                <a:gd name="T106" fmla="*/ 0 h 320"/>
                <a:gd name="T107" fmla="*/ 252 w 252"/>
                <a:gd name="T108" fmla="*/ 320 h 3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2" h="320">
                  <a:moveTo>
                    <a:pt x="252" y="0"/>
                  </a:moveTo>
                  <a:lnTo>
                    <a:pt x="220" y="320"/>
                  </a:lnTo>
                  <a:lnTo>
                    <a:pt x="2" y="320"/>
                  </a:lnTo>
                  <a:lnTo>
                    <a:pt x="0" y="168"/>
                  </a:lnTo>
                  <a:lnTo>
                    <a:pt x="38" y="168"/>
                  </a:lnTo>
                  <a:lnTo>
                    <a:pt x="64" y="154"/>
                  </a:lnTo>
                  <a:lnTo>
                    <a:pt x="68" y="156"/>
                  </a:lnTo>
                  <a:lnTo>
                    <a:pt x="72" y="152"/>
                  </a:lnTo>
                  <a:lnTo>
                    <a:pt x="76" y="152"/>
                  </a:lnTo>
                  <a:lnTo>
                    <a:pt x="78" y="148"/>
                  </a:lnTo>
                  <a:lnTo>
                    <a:pt x="84" y="144"/>
                  </a:lnTo>
                  <a:lnTo>
                    <a:pt x="86" y="138"/>
                  </a:lnTo>
                  <a:lnTo>
                    <a:pt x="90" y="136"/>
                  </a:lnTo>
                  <a:lnTo>
                    <a:pt x="92" y="140"/>
                  </a:lnTo>
                  <a:lnTo>
                    <a:pt x="96" y="142"/>
                  </a:lnTo>
                  <a:lnTo>
                    <a:pt x="100" y="146"/>
                  </a:lnTo>
                  <a:lnTo>
                    <a:pt x="108" y="150"/>
                  </a:lnTo>
                  <a:lnTo>
                    <a:pt x="112" y="156"/>
                  </a:lnTo>
                  <a:lnTo>
                    <a:pt x="116" y="154"/>
                  </a:lnTo>
                  <a:lnTo>
                    <a:pt x="116" y="152"/>
                  </a:lnTo>
                  <a:lnTo>
                    <a:pt x="112" y="148"/>
                  </a:lnTo>
                  <a:lnTo>
                    <a:pt x="106" y="144"/>
                  </a:lnTo>
                  <a:lnTo>
                    <a:pt x="104" y="134"/>
                  </a:lnTo>
                  <a:lnTo>
                    <a:pt x="102" y="126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6" y="118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0" y="106"/>
                  </a:lnTo>
                  <a:lnTo>
                    <a:pt x="114" y="104"/>
                  </a:lnTo>
                  <a:lnTo>
                    <a:pt x="116" y="100"/>
                  </a:lnTo>
                  <a:lnTo>
                    <a:pt x="112" y="94"/>
                  </a:lnTo>
                  <a:lnTo>
                    <a:pt x="106" y="90"/>
                  </a:lnTo>
                  <a:lnTo>
                    <a:pt x="98" y="92"/>
                  </a:lnTo>
                  <a:lnTo>
                    <a:pt x="98" y="86"/>
                  </a:lnTo>
                  <a:lnTo>
                    <a:pt x="100" y="82"/>
                  </a:lnTo>
                  <a:lnTo>
                    <a:pt x="100" y="78"/>
                  </a:lnTo>
                  <a:lnTo>
                    <a:pt x="100" y="72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66"/>
                  </a:lnTo>
                  <a:lnTo>
                    <a:pt x="98" y="60"/>
                  </a:lnTo>
                  <a:lnTo>
                    <a:pt x="104" y="58"/>
                  </a:lnTo>
                  <a:lnTo>
                    <a:pt x="108" y="58"/>
                  </a:lnTo>
                  <a:lnTo>
                    <a:pt x="112" y="54"/>
                  </a:lnTo>
                  <a:lnTo>
                    <a:pt x="118" y="56"/>
                  </a:lnTo>
                  <a:lnTo>
                    <a:pt x="126" y="56"/>
                  </a:lnTo>
                  <a:lnTo>
                    <a:pt x="132" y="52"/>
                  </a:lnTo>
                  <a:lnTo>
                    <a:pt x="138" y="54"/>
                  </a:lnTo>
                  <a:lnTo>
                    <a:pt x="144" y="50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6" y="48"/>
                  </a:lnTo>
                  <a:lnTo>
                    <a:pt x="158" y="46"/>
                  </a:lnTo>
                  <a:lnTo>
                    <a:pt x="160" y="34"/>
                  </a:lnTo>
                  <a:lnTo>
                    <a:pt x="166" y="34"/>
                  </a:lnTo>
                  <a:lnTo>
                    <a:pt x="168" y="38"/>
                  </a:lnTo>
                  <a:lnTo>
                    <a:pt x="174" y="40"/>
                  </a:lnTo>
                  <a:lnTo>
                    <a:pt x="180" y="36"/>
                  </a:lnTo>
                  <a:lnTo>
                    <a:pt x="188" y="30"/>
                  </a:lnTo>
                  <a:lnTo>
                    <a:pt x="196" y="20"/>
                  </a:lnTo>
                  <a:lnTo>
                    <a:pt x="200" y="16"/>
                  </a:lnTo>
                  <a:lnTo>
                    <a:pt x="202" y="10"/>
                  </a:lnTo>
                  <a:lnTo>
                    <a:pt x="200" y="4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096" y="1344"/>
              <a:ext cx="288" cy="196"/>
            </a:xfrm>
            <a:custGeom>
              <a:avLst/>
              <a:gdLst>
                <a:gd name="T0" fmla="*/ 188 w 288"/>
                <a:gd name="T1" fmla="*/ 0 h 196"/>
                <a:gd name="T2" fmla="*/ 278 w 288"/>
                <a:gd name="T3" fmla="*/ 0 h 196"/>
                <a:gd name="T4" fmla="*/ 278 w 288"/>
                <a:gd name="T5" fmla="*/ 72 h 196"/>
                <a:gd name="T6" fmla="*/ 288 w 288"/>
                <a:gd name="T7" fmla="*/ 68 h 196"/>
                <a:gd name="T8" fmla="*/ 288 w 288"/>
                <a:gd name="T9" fmla="*/ 124 h 196"/>
                <a:gd name="T10" fmla="*/ 246 w 288"/>
                <a:gd name="T11" fmla="*/ 124 h 196"/>
                <a:gd name="T12" fmla="*/ 246 w 288"/>
                <a:gd name="T13" fmla="*/ 146 h 196"/>
                <a:gd name="T14" fmla="*/ 194 w 288"/>
                <a:gd name="T15" fmla="*/ 146 h 196"/>
                <a:gd name="T16" fmla="*/ 186 w 288"/>
                <a:gd name="T17" fmla="*/ 146 h 196"/>
                <a:gd name="T18" fmla="*/ 176 w 288"/>
                <a:gd name="T19" fmla="*/ 150 h 196"/>
                <a:gd name="T20" fmla="*/ 160 w 288"/>
                <a:gd name="T21" fmla="*/ 150 h 196"/>
                <a:gd name="T22" fmla="*/ 152 w 288"/>
                <a:gd name="T23" fmla="*/ 154 h 196"/>
                <a:gd name="T24" fmla="*/ 148 w 288"/>
                <a:gd name="T25" fmla="*/ 154 h 196"/>
                <a:gd name="T26" fmla="*/ 142 w 288"/>
                <a:gd name="T27" fmla="*/ 156 h 196"/>
                <a:gd name="T28" fmla="*/ 132 w 288"/>
                <a:gd name="T29" fmla="*/ 162 h 196"/>
                <a:gd name="T30" fmla="*/ 122 w 288"/>
                <a:gd name="T31" fmla="*/ 166 h 196"/>
                <a:gd name="T32" fmla="*/ 110 w 288"/>
                <a:gd name="T33" fmla="*/ 172 h 196"/>
                <a:gd name="T34" fmla="*/ 106 w 288"/>
                <a:gd name="T35" fmla="*/ 180 h 196"/>
                <a:gd name="T36" fmla="*/ 100 w 288"/>
                <a:gd name="T37" fmla="*/ 186 h 196"/>
                <a:gd name="T38" fmla="*/ 92 w 288"/>
                <a:gd name="T39" fmla="*/ 190 h 196"/>
                <a:gd name="T40" fmla="*/ 84 w 288"/>
                <a:gd name="T41" fmla="*/ 190 h 196"/>
                <a:gd name="T42" fmla="*/ 76 w 288"/>
                <a:gd name="T43" fmla="*/ 196 h 196"/>
                <a:gd name="T44" fmla="*/ 2 w 288"/>
                <a:gd name="T45" fmla="*/ 196 h 196"/>
                <a:gd name="T46" fmla="*/ 0 w 288"/>
                <a:gd name="T47" fmla="*/ 10 h 196"/>
                <a:gd name="T48" fmla="*/ 188 w 288"/>
                <a:gd name="T49" fmla="*/ 12 h 196"/>
                <a:gd name="T50" fmla="*/ 188 w 288"/>
                <a:gd name="T51" fmla="*/ 0 h 196"/>
                <a:gd name="T52" fmla="*/ 188 w 288"/>
                <a:gd name="T53" fmla="*/ 0 h 196"/>
                <a:gd name="T54" fmla="*/ 188 w 288"/>
                <a:gd name="T55" fmla="*/ 0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8"/>
                <a:gd name="T85" fmla="*/ 0 h 196"/>
                <a:gd name="T86" fmla="*/ 288 w 288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8" h="196">
                  <a:moveTo>
                    <a:pt x="188" y="0"/>
                  </a:moveTo>
                  <a:lnTo>
                    <a:pt x="278" y="0"/>
                  </a:lnTo>
                  <a:lnTo>
                    <a:pt x="278" y="72"/>
                  </a:lnTo>
                  <a:lnTo>
                    <a:pt x="288" y="68"/>
                  </a:lnTo>
                  <a:lnTo>
                    <a:pt x="288" y="124"/>
                  </a:lnTo>
                  <a:lnTo>
                    <a:pt x="246" y="124"/>
                  </a:lnTo>
                  <a:lnTo>
                    <a:pt x="246" y="146"/>
                  </a:lnTo>
                  <a:lnTo>
                    <a:pt x="194" y="146"/>
                  </a:lnTo>
                  <a:lnTo>
                    <a:pt x="186" y="146"/>
                  </a:lnTo>
                  <a:lnTo>
                    <a:pt x="176" y="150"/>
                  </a:lnTo>
                  <a:lnTo>
                    <a:pt x="160" y="150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42" y="156"/>
                  </a:lnTo>
                  <a:lnTo>
                    <a:pt x="132" y="162"/>
                  </a:lnTo>
                  <a:lnTo>
                    <a:pt x="122" y="166"/>
                  </a:lnTo>
                  <a:lnTo>
                    <a:pt x="110" y="172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92" y="190"/>
                  </a:lnTo>
                  <a:lnTo>
                    <a:pt x="84" y="190"/>
                  </a:lnTo>
                  <a:lnTo>
                    <a:pt x="76" y="196"/>
                  </a:lnTo>
                  <a:lnTo>
                    <a:pt x="2" y="196"/>
                  </a:lnTo>
                  <a:lnTo>
                    <a:pt x="0" y="10"/>
                  </a:lnTo>
                  <a:lnTo>
                    <a:pt x="188" y="12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932" y="1386"/>
              <a:ext cx="240" cy="278"/>
            </a:xfrm>
            <a:custGeom>
              <a:avLst/>
              <a:gdLst>
                <a:gd name="T0" fmla="*/ 0 w 240"/>
                <a:gd name="T1" fmla="*/ 2 h 278"/>
                <a:gd name="T2" fmla="*/ 164 w 240"/>
                <a:gd name="T3" fmla="*/ 0 h 278"/>
                <a:gd name="T4" fmla="*/ 166 w 240"/>
                <a:gd name="T5" fmla="*/ 154 h 278"/>
                <a:gd name="T6" fmla="*/ 240 w 240"/>
                <a:gd name="T7" fmla="*/ 154 h 278"/>
                <a:gd name="T8" fmla="*/ 236 w 240"/>
                <a:gd name="T9" fmla="*/ 158 h 278"/>
                <a:gd name="T10" fmla="*/ 230 w 240"/>
                <a:gd name="T11" fmla="*/ 158 h 278"/>
                <a:gd name="T12" fmla="*/ 222 w 240"/>
                <a:gd name="T13" fmla="*/ 162 h 278"/>
                <a:gd name="T14" fmla="*/ 220 w 240"/>
                <a:gd name="T15" fmla="*/ 172 h 278"/>
                <a:gd name="T16" fmla="*/ 214 w 240"/>
                <a:gd name="T17" fmla="*/ 174 h 278"/>
                <a:gd name="T18" fmla="*/ 210 w 240"/>
                <a:gd name="T19" fmla="*/ 170 h 278"/>
                <a:gd name="T20" fmla="*/ 200 w 240"/>
                <a:gd name="T21" fmla="*/ 170 h 278"/>
                <a:gd name="T22" fmla="*/ 196 w 240"/>
                <a:gd name="T23" fmla="*/ 174 h 278"/>
                <a:gd name="T24" fmla="*/ 198 w 240"/>
                <a:gd name="T25" fmla="*/ 278 h 278"/>
                <a:gd name="T26" fmla="*/ 86 w 240"/>
                <a:gd name="T27" fmla="*/ 276 h 278"/>
                <a:gd name="T28" fmla="*/ 82 w 240"/>
                <a:gd name="T29" fmla="*/ 194 h 278"/>
                <a:gd name="T30" fmla="*/ 42 w 240"/>
                <a:gd name="T31" fmla="*/ 194 h 278"/>
                <a:gd name="T32" fmla="*/ 42 w 240"/>
                <a:gd name="T33" fmla="*/ 184 h 278"/>
                <a:gd name="T34" fmla="*/ 2 w 240"/>
                <a:gd name="T35" fmla="*/ 186 h 278"/>
                <a:gd name="T36" fmla="*/ 0 w 240"/>
                <a:gd name="T37" fmla="*/ 2 h 278"/>
                <a:gd name="T38" fmla="*/ 0 w 240"/>
                <a:gd name="T39" fmla="*/ 2 h 278"/>
                <a:gd name="T40" fmla="*/ 0 w 240"/>
                <a:gd name="T41" fmla="*/ 2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278"/>
                <a:gd name="T65" fmla="*/ 240 w 240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278">
                  <a:moveTo>
                    <a:pt x="0" y="2"/>
                  </a:moveTo>
                  <a:lnTo>
                    <a:pt x="164" y="0"/>
                  </a:lnTo>
                  <a:lnTo>
                    <a:pt x="166" y="154"/>
                  </a:lnTo>
                  <a:lnTo>
                    <a:pt x="240" y="154"/>
                  </a:lnTo>
                  <a:lnTo>
                    <a:pt x="236" y="158"/>
                  </a:lnTo>
                  <a:lnTo>
                    <a:pt x="230" y="158"/>
                  </a:lnTo>
                  <a:lnTo>
                    <a:pt x="222" y="162"/>
                  </a:lnTo>
                  <a:lnTo>
                    <a:pt x="220" y="172"/>
                  </a:lnTo>
                  <a:lnTo>
                    <a:pt x="214" y="174"/>
                  </a:lnTo>
                  <a:lnTo>
                    <a:pt x="210" y="170"/>
                  </a:lnTo>
                  <a:lnTo>
                    <a:pt x="200" y="170"/>
                  </a:lnTo>
                  <a:lnTo>
                    <a:pt x="196" y="174"/>
                  </a:lnTo>
                  <a:lnTo>
                    <a:pt x="198" y="278"/>
                  </a:lnTo>
                  <a:lnTo>
                    <a:pt x="86" y="276"/>
                  </a:lnTo>
                  <a:lnTo>
                    <a:pt x="82" y="194"/>
                  </a:lnTo>
                  <a:lnTo>
                    <a:pt x="42" y="194"/>
                  </a:lnTo>
                  <a:lnTo>
                    <a:pt x="42" y="184"/>
                  </a:lnTo>
                  <a:lnTo>
                    <a:pt x="2" y="18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702" y="1388"/>
              <a:ext cx="316" cy="326"/>
            </a:xfrm>
            <a:custGeom>
              <a:avLst/>
              <a:gdLst>
                <a:gd name="T0" fmla="*/ 28 w 316"/>
                <a:gd name="T1" fmla="*/ 0 h 326"/>
                <a:gd name="T2" fmla="*/ 230 w 316"/>
                <a:gd name="T3" fmla="*/ 0 h 326"/>
                <a:gd name="T4" fmla="*/ 232 w 316"/>
                <a:gd name="T5" fmla="*/ 184 h 326"/>
                <a:gd name="T6" fmla="*/ 272 w 316"/>
                <a:gd name="T7" fmla="*/ 182 h 326"/>
                <a:gd name="T8" fmla="*/ 272 w 316"/>
                <a:gd name="T9" fmla="*/ 192 h 326"/>
                <a:gd name="T10" fmla="*/ 312 w 316"/>
                <a:gd name="T11" fmla="*/ 192 h 326"/>
                <a:gd name="T12" fmla="*/ 316 w 316"/>
                <a:gd name="T13" fmla="*/ 274 h 326"/>
                <a:gd name="T14" fmla="*/ 280 w 316"/>
                <a:gd name="T15" fmla="*/ 274 h 326"/>
                <a:gd name="T16" fmla="*/ 280 w 316"/>
                <a:gd name="T17" fmla="*/ 278 h 326"/>
                <a:gd name="T18" fmla="*/ 278 w 316"/>
                <a:gd name="T19" fmla="*/ 282 h 326"/>
                <a:gd name="T20" fmla="*/ 276 w 316"/>
                <a:gd name="T21" fmla="*/ 286 h 326"/>
                <a:gd name="T22" fmla="*/ 276 w 316"/>
                <a:gd name="T23" fmla="*/ 292 h 326"/>
                <a:gd name="T24" fmla="*/ 272 w 316"/>
                <a:gd name="T25" fmla="*/ 294 h 326"/>
                <a:gd name="T26" fmla="*/ 270 w 316"/>
                <a:gd name="T27" fmla="*/ 294 h 326"/>
                <a:gd name="T28" fmla="*/ 264 w 316"/>
                <a:gd name="T29" fmla="*/ 306 h 326"/>
                <a:gd name="T30" fmla="*/ 262 w 316"/>
                <a:gd name="T31" fmla="*/ 308 h 326"/>
                <a:gd name="T32" fmla="*/ 258 w 316"/>
                <a:gd name="T33" fmla="*/ 312 h 326"/>
                <a:gd name="T34" fmla="*/ 256 w 316"/>
                <a:gd name="T35" fmla="*/ 318 h 326"/>
                <a:gd name="T36" fmla="*/ 254 w 316"/>
                <a:gd name="T37" fmla="*/ 322 h 326"/>
                <a:gd name="T38" fmla="*/ 252 w 316"/>
                <a:gd name="T39" fmla="*/ 326 h 326"/>
                <a:gd name="T40" fmla="*/ 0 w 316"/>
                <a:gd name="T41" fmla="*/ 242 h 326"/>
                <a:gd name="T42" fmla="*/ 0 w 316"/>
                <a:gd name="T43" fmla="*/ 184 h 326"/>
                <a:gd name="T44" fmla="*/ 22 w 316"/>
                <a:gd name="T45" fmla="*/ 184 h 326"/>
                <a:gd name="T46" fmla="*/ 22 w 316"/>
                <a:gd name="T47" fmla="*/ 154 h 326"/>
                <a:gd name="T48" fmla="*/ 44 w 316"/>
                <a:gd name="T49" fmla="*/ 152 h 326"/>
                <a:gd name="T50" fmla="*/ 42 w 316"/>
                <a:gd name="T51" fmla="*/ 50 h 326"/>
                <a:gd name="T52" fmla="*/ 26 w 316"/>
                <a:gd name="T53" fmla="*/ 50 h 326"/>
                <a:gd name="T54" fmla="*/ 28 w 316"/>
                <a:gd name="T55" fmla="*/ 48 h 326"/>
                <a:gd name="T56" fmla="*/ 30 w 316"/>
                <a:gd name="T57" fmla="*/ 48 h 326"/>
                <a:gd name="T58" fmla="*/ 32 w 316"/>
                <a:gd name="T59" fmla="*/ 48 h 326"/>
                <a:gd name="T60" fmla="*/ 36 w 316"/>
                <a:gd name="T61" fmla="*/ 46 h 326"/>
                <a:gd name="T62" fmla="*/ 38 w 316"/>
                <a:gd name="T63" fmla="*/ 48 h 326"/>
                <a:gd name="T64" fmla="*/ 40 w 316"/>
                <a:gd name="T65" fmla="*/ 42 h 326"/>
                <a:gd name="T66" fmla="*/ 38 w 316"/>
                <a:gd name="T67" fmla="*/ 34 h 326"/>
                <a:gd name="T68" fmla="*/ 38 w 316"/>
                <a:gd name="T69" fmla="*/ 30 h 326"/>
                <a:gd name="T70" fmla="*/ 42 w 316"/>
                <a:gd name="T71" fmla="*/ 22 h 326"/>
                <a:gd name="T72" fmla="*/ 42 w 316"/>
                <a:gd name="T73" fmla="*/ 16 h 326"/>
                <a:gd name="T74" fmla="*/ 40 w 316"/>
                <a:gd name="T75" fmla="*/ 14 h 326"/>
                <a:gd name="T76" fmla="*/ 40 w 316"/>
                <a:gd name="T77" fmla="*/ 12 h 326"/>
                <a:gd name="T78" fmla="*/ 40 w 316"/>
                <a:gd name="T79" fmla="*/ 10 h 326"/>
                <a:gd name="T80" fmla="*/ 40 w 316"/>
                <a:gd name="T81" fmla="*/ 8 h 326"/>
                <a:gd name="T82" fmla="*/ 38 w 316"/>
                <a:gd name="T83" fmla="*/ 10 h 326"/>
                <a:gd name="T84" fmla="*/ 34 w 316"/>
                <a:gd name="T85" fmla="*/ 10 h 326"/>
                <a:gd name="T86" fmla="*/ 32 w 316"/>
                <a:gd name="T87" fmla="*/ 6 h 326"/>
                <a:gd name="T88" fmla="*/ 30 w 316"/>
                <a:gd name="T89" fmla="*/ 2 h 326"/>
                <a:gd name="T90" fmla="*/ 28 w 316"/>
                <a:gd name="T91" fmla="*/ 0 h 326"/>
                <a:gd name="T92" fmla="*/ 28 w 316"/>
                <a:gd name="T93" fmla="*/ 0 h 326"/>
                <a:gd name="T94" fmla="*/ 28 w 316"/>
                <a:gd name="T95" fmla="*/ 0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6"/>
                <a:gd name="T145" fmla="*/ 0 h 326"/>
                <a:gd name="T146" fmla="*/ 316 w 316"/>
                <a:gd name="T147" fmla="*/ 326 h 3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6" h="326">
                  <a:moveTo>
                    <a:pt x="28" y="0"/>
                  </a:moveTo>
                  <a:lnTo>
                    <a:pt x="230" y="0"/>
                  </a:lnTo>
                  <a:lnTo>
                    <a:pt x="232" y="184"/>
                  </a:lnTo>
                  <a:lnTo>
                    <a:pt x="272" y="182"/>
                  </a:lnTo>
                  <a:lnTo>
                    <a:pt x="272" y="192"/>
                  </a:lnTo>
                  <a:lnTo>
                    <a:pt x="312" y="192"/>
                  </a:lnTo>
                  <a:lnTo>
                    <a:pt x="316" y="274"/>
                  </a:lnTo>
                  <a:lnTo>
                    <a:pt x="280" y="274"/>
                  </a:lnTo>
                  <a:lnTo>
                    <a:pt x="280" y="278"/>
                  </a:lnTo>
                  <a:lnTo>
                    <a:pt x="278" y="282"/>
                  </a:lnTo>
                  <a:lnTo>
                    <a:pt x="276" y="286"/>
                  </a:lnTo>
                  <a:lnTo>
                    <a:pt x="276" y="292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64" y="306"/>
                  </a:lnTo>
                  <a:lnTo>
                    <a:pt x="262" y="308"/>
                  </a:lnTo>
                  <a:lnTo>
                    <a:pt x="258" y="312"/>
                  </a:lnTo>
                  <a:lnTo>
                    <a:pt x="256" y="318"/>
                  </a:lnTo>
                  <a:lnTo>
                    <a:pt x="254" y="322"/>
                  </a:lnTo>
                  <a:lnTo>
                    <a:pt x="252" y="326"/>
                  </a:lnTo>
                  <a:lnTo>
                    <a:pt x="0" y="242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22" y="154"/>
                  </a:lnTo>
                  <a:lnTo>
                    <a:pt x="44" y="152"/>
                  </a:lnTo>
                  <a:lnTo>
                    <a:pt x="42" y="50"/>
                  </a:lnTo>
                  <a:lnTo>
                    <a:pt x="26" y="50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42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42" y="1466"/>
              <a:ext cx="247" cy="198"/>
            </a:xfrm>
            <a:custGeom>
              <a:avLst/>
              <a:gdLst>
                <a:gd name="T0" fmla="*/ 42 w 247"/>
                <a:gd name="T1" fmla="*/ 2 h 198"/>
                <a:gd name="T2" fmla="*/ 209 w 247"/>
                <a:gd name="T3" fmla="*/ 0 h 198"/>
                <a:gd name="T4" fmla="*/ 213 w 247"/>
                <a:gd name="T5" fmla="*/ 2 h 198"/>
                <a:gd name="T6" fmla="*/ 217 w 247"/>
                <a:gd name="T7" fmla="*/ 4 h 198"/>
                <a:gd name="T8" fmla="*/ 223 w 247"/>
                <a:gd name="T9" fmla="*/ 4 h 198"/>
                <a:gd name="T10" fmla="*/ 229 w 247"/>
                <a:gd name="T11" fmla="*/ 2 h 198"/>
                <a:gd name="T12" fmla="*/ 231 w 247"/>
                <a:gd name="T13" fmla="*/ 0 h 198"/>
                <a:gd name="T14" fmla="*/ 245 w 247"/>
                <a:gd name="T15" fmla="*/ 0 h 198"/>
                <a:gd name="T16" fmla="*/ 247 w 247"/>
                <a:gd name="T17" fmla="*/ 194 h 198"/>
                <a:gd name="T18" fmla="*/ 2 w 247"/>
                <a:gd name="T19" fmla="*/ 198 h 198"/>
                <a:gd name="T20" fmla="*/ 0 w 247"/>
                <a:gd name="T21" fmla="*/ 2 h 198"/>
                <a:gd name="T22" fmla="*/ 42 w 247"/>
                <a:gd name="T23" fmla="*/ 2 h 198"/>
                <a:gd name="T24" fmla="*/ 42 w 247"/>
                <a:gd name="T25" fmla="*/ 2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7"/>
                <a:gd name="T40" fmla="*/ 0 h 198"/>
                <a:gd name="T41" fmla="*/ 247 w 247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7" h="198">
                  <a:moveTo>
                    <a:pt x="42" y="2"/>
                  </a:moveTo>
                  <a:lnTo>
                    <a:pt x="209" y="0"/>
                  </a:lnTo>
                  <a:lnTo>
                    <a:pt x="213" y="2"/>
                  </a:lnTo>
                  <a:lnTo>
                    <a:pt x="217" y="4"/>
                  </a:lnTo>
                  <a:lnTo>
                    <a:pt x="223" y="4"/>
                  </a:lnTo>
                  <a:lnTo>
                    <a:pt x="229" y="2"/>
                  </a:lnTo>
                  <a:lnTo>
                    <a:pt x="231" y="0"/>
                  </a:lnTo>
                  <a:lnTo>
                    <a:pt x="245" y="0"/>
                  </a:lnTo>
                  <a:lnTo>
                    <a:pt x="247" y="194"/>
                  </a:lnTo>
                  <a:lnTo>
                    <a:pt x="2" y="198"/>
                  </a:lnTo>
                  <a:lnTo>
                    <a:pt x="0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128" y="1490"/>
              <a:ext cx="216" cy="298"/>
            </a:xfrm>
            <a:custGeom>
              <a:avLst/>
              <a:gdLst>
                <a:gd name="T0" fmla="*/ 214 w 216"/>
                <a:gd name="T1" fmla="*/ 0 h 298"/>
                <a:gd name="T2" fmla="*/ 216 w 216"/>
                <a:gd name="T3" fmla="*/ 174 h 298"/>
                <a:gd name="T4" fmla="*/ 204 w 216"/>
                <a:gd name="T5" fmla="*/ 174 h 298"/>
                <a:gd name="T6" fmla="*/ 202 w 216"/>
                <a:gd name="T7" fmla="*/ 234 h 298"/>
                <a:gd name="T8" fmla="*/ 142 w 216"/>
                <a:gd name="T9" fmla="*/ 236 h 298"/>
                <a:gd name="T10" fmla="*/ 142 w 216"/>
                <a:gd name="T11" fmla="*/ 298 h 298"/>
                <a:gd name="T12" fmla="*/ 80 w 216"/>
                <a:gd name="T13" fmla="*/ 298 h 298"/>
                <a:gd name="T14" fmla="*/ 78 w 216"/>
                <a:gd name="T15" fmla="*/ 172 h 298"/>
                <a:gd name="T16" fmla="*/ 2 w 216"/>
                <a:gd name="T17" fmla="*/ 174 h 298"/>
                <a:gd name="T18" fmla="*/ 0 w 216"/>
                <a:gd name="T19" fmla="*/ 70 h 298"/>
                <a:gd name="T20" fmla="*/ 4 w 216"/>
                <a:gd name="T21" fmla="*/ 66 h 298"/>
                <a:gd name="T22" fmla="*/ 14 w 216"/>
                <a:gd name="T23" fmla="*/ 66 h 298"/>
                <a:gd name="T24" fmla="*/ 18 w 216"/>
                <a:gd name="T25" fmla="*/ 70 h 298"/>
                <a:gd name="T26" fmla="*/ 24 w 216"/>
                <a:gd name="T27" fmla="*/ 68 h 298"/>
                <a:gd name="T28" fmla="*/ 26 w 216"/>
                <a:gd name="T29" fmla="*/ 58 h 298"/>
                <a:gd name="T30" fmla="*/ 34 w 216"/>
                <a:gd name="T31" fmla="*/ 54 h 298"/>
                <a:gd name="T32" fmla="*/ 40 w 216"/>
                <a:gd name="T33" fmla="*/ 54 h 298"/>
                <a:gd name="T34" fmla="*/ 44 w 216"/>
                <a:gd name="T35" fmla="*/ 50 h 298"/>
                <a:gd name="T36" fmla="*/ 52 w 216"/>
                <a:gd name="T37" fmla="*/ 44 h 298"/>
                <a:gd name="T38" fmla="*/ 60 w 216"/>
                <a:gd name="T39" fmla="*/ 44 h 298"/>
                <a:gd name="T40" fmla="*/ 68 w 216"/>
                <a:gd name="T41" fmla="*/ 40 h 298"/>
                <a:gd name="T42" fmla="*/ 74 w 216"/>
                <a:gd name="T43" fmla="*/ 34 h 298"/>
                <a:gd name="T44" fmla="*/ 78 w 216"/>
                <a:gd name="T45" fmla="*/ 26 h 298"/>
                <a:gd name="T46" fmla="*/ 90 w 216"/>
                <a:gd name="T47" fmla="*/ 20 h 298"/>
                <a:gd name="T48" fmla="*/ 100 w 216"/>
                <a:gd name="T49" fmla="*/ 16 h 298"/>
                <a:gd name="T50" fmla="*/ 110 w 216"/>
                <a:gd name="T51" fmla="*/ 10 h 298"/>
                <a:gd name="T52" fmla="*/ 116 w 216"/>
                <a:gd name="T53" fmla="*/ 8 h 298"/>
                <a:gd name="T54" fmla="*/ 120 w 216"/>
                <a:gd name="T55" fmla="*/ 8 h 298"/>
                <a:gd name="T56" fmla="*/ 128 w 216"/>
                <a:gd name="T57" fmla="*/ 4 h 298"/>
                <a:gd name="T58" fmla="*/ 144 w 216"/>
                <a:gd name="T59" fmla="*/ 4 h 298"/>
                <a:gd name="T60" fmla="*/ 154 w 216"/>
                <a:gd name="T61" fmla="*/ 0 h 298"/>
                <a:gd name="T62" fmla="*/ 162 w 216"/>
                <a:gd name="T63" fmla="*/ 0 h 298"/>
                <a:gd name="T64" fmla="*/ 214 w 216"/>
                <a:gd name="T65" fmla="*/ 0 h 298"/>
                <a:gd name="T66" fmla="*/ 214 w 216"/>
                <a:gd name="T67" fmla="*/ 0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98"/>
                <a:gd name="T104" fmla="*/ 216 w 216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98">
                  <a:moveTo>
                    <a:pt x="214" y="0"/>
                  </a:moveTo>
                  <a:lnTo>
                    <a:pt x="216" y="174"/>
                  </a:lnTo>
                  <a:lnTo>
                    <a:pt x="204" y="174"/>
                  </a:lnTo>
                  <a:lnTo>
                    <a:pt x="202" y="234"/>
                  </a:lnTo>
                  <a:lnTo>
                    <a:pt x="142" y="236"/>
                  </a:lnTo>
                  <a:lnTo>
                    <a:pt x="142" y="298"/>
                  </a:lnTo>
                  <a:lnTo>
                    <a:pt x="80" y="298"/>
                  </a:lnTo>
                  <a:lnTo>
                    <a:pt x="78" y="172"/>
                  </a:lnTo>
                  <a:lnTo>
                    <a:pt x="2" y="174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24" y="68"/>
                  </a:lnTo>
                  <a:lnTo>
                    <a:pt x="26" y="58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60" y="44"/>
                  </a:lnTo>
                  <a:lnTo>
                    <a:pt x="68" y="40"/>
                  </a:lnTo>
                  <a:lnTo>
                    <a:pt x="74" y="34"/>
                  </a:lnTo>
                  <a:lnTo>
                    <a:pt x="78" y="26"/>
                  </a:lnTo>
                  <a:lnTo>
                    <a:pt x="90" y="20"/>
                  </a:lnTo>
                  <a:lnTo>
                    <a:pt x="100" y="16"/>
                  </a:lnTo>
                  <a:lnTo>
                    <a:pt x="110" y="10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8" y="4"/>
                  </a:lnTo>
                  <a:lnTo>
                    <a:pt x="144" y="4"/>
                  </a:lnTo>
                  <a:lnTo>
                    <a:pt x="154" y="0"/>
                  </a:lnTo>
                  <a:lnTo>
                    <a:pt x="162" y="0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075" y="1492"/>
              <a:ext cx="331" cy="368"/>
            </a:xfrm>
            <a:custGeom>
              <a:avLst/>
              <a:gdLst>
                <a:gd name="T0" fmla="*/ 279 w 331"/>
                <a:gd name="T1" fmla="*/ 58 h 368"/>
                <a:gd name="T2" fmla="*/ 307 w 331"/>
                <a:gd name="T3" fmla="*/ 184 h 368"/>
                <a:gd name="T4" fmla="*/ 299 w 331"/>
                <a:gd name="T5" fmla="*/ 190 h 368"/>
                <a:gd name="T6" fmla="*/ 305 w 331"/>
                <a:gd name="T7" fmla="*/ 212 h 368"/>
                <a:gd name="T8" fmla="*/ 325 w 331"/>
                <a:gd name="T9" fmla="*/ 226 h 368"/>
                <a:gd name="T10" fmla="*/ 325 w 331"/>
                <a:gd name="T11" fmla="*/ 242 h 368"/>
                <a:gd name="T12" fmla="*/ 323 w 331"/>
                <a:gd name="T13" fmla="*/ 264 h 368"/>
                <a:gd name="T14" fmla="*/ 319 w 331"/>
                <a:gd name="T15" fmla="*/ 280 h 368"/>
                <a:gd name="T16" fmla="*/ 323 w 331"/>
                <a:gd name="T17" fmla="*/ 286 h 368"/>
                <a:gd name="T18" fmla="*/ 331 w 331"/>
                <a:gd name="T19" fmla="*/ 296 h 368"/>
                <a:gd name="T20" fmla="*/ 321 w 331"/>
                <a:gd name="T21" fmla="*/ 302 h 368"/>
                <a:gd name="T22" fmla="*/ 222 w 331"/>
                <a:gd name="T23" fmla="*/ 306 h 368"/>
                <a:gd name="T24" fmla="*/ 162 w 331"/>
                <a:gd name="T25" fmla="*/ 366 h 368"/>
                <a:gd name="T26" fmla="*/ 50 w 331"/>
                <a:gd name="T27" fmla="*/ 356 h 368"/>
                <a:gd name="T28" fmla="*/ 64 w 331"/>
                <a:gd name="T29" fmla="*/ 352 h 368"/>
                <a:gd name="T30" fmla="*/ 70 w 331"/>
                <a:gd name="T31" fmla="*/ 334 h 368"/>
                <a:gd name="T32" fmla="*/ 28 w 331"/>
                <a:gd name="T33" fmla="*/ 302 h 368"/>
                <a:gd name="T34" fmla="*/ 22 w 331"/>
                <a:gd name="T35" fmla="*/ 290 h 368"/>
                <a:gd name="T36" fmla="*/ 26 w 331"/>
                <a:gd name="T37" fmla="*/ 278 h 368"/>
                <a:gd name="T38" fmla="*/ 38 w 331"/>
                <a:gd name="T39" fmla="*/ 272 h 368"/>
                <a:gd name="T40" fmla="*/ 64 w 331"/>
                <a:gd name="T41" fmla="*/ 284 h 368"/>
                <a:gd name="T42" fmla="*/ 84 w 331"/>
                <a:gd name="T43" fmla="*/ 282 h 368"/>
                <a:gd name="T44" fmla="*/ 90 w 331"/>
                <a:gd name="T45" fmla="*/ 274 h 368"/>
                <a:gd name="T46" fmla="*/ 88 w 331"/>
                <a:gd name="T47" fmla="*/ 222 h 368"/>
                <a:gd name="T48" fmla="*/ 94 w 331"/>
                <a:gd name="T49" fmla="*/ 216 h 368"/>
                <a:gd name="T50" fmla="*/ 110 w 331"/>
                <a:gd name="T51" fmla="*/ 200 h 368"/>
                <a:gd name="T52" fmla="*/ 116 w 331"/>
                <a:gd name="T53" fmla="*/ 182 h 368"/>
                <a:gd name="T54" fmla="*/ 110 w 331"/>
                <a:gd name="T55" fmla="*/ 172 h 368"/>
                <a:gd name="T56" fmla="*/ 96 w 331"/>
                <a:gd name="T57" fmla="*/ 172 h 368"/>
                <a:gd name="T58" fmla="*/ 90 w 331"/>
                <a:gd name="T59" fmla="*/ 184 h 368"/>
                <a:gd name="T60" fmla="*/ 84 w 331"/>
                <a:gd name="T61" fmla="*/ 202 h 368"/>
                <a:gd name="T62" fmla="*/ 76 w 331"/>
                <a:gd name="T63" fmla="*/ 192 h 368"/>
                <a:gd name="T64" fmla="*/ 68 w 331"/>
                <a:gd name="T65" fmla="*/ 186 h 368"/>
                <a:gd name="T66" fmla="*/ 66 w 331"/>
                <a:gd name="T67" fmla="*/ 174 h 368"/>
                <a:gd name="T68" fmla="*/ 58 w 331"/>
                <a:gd name="T69" fmla="*/ 158 h 368"/>
                <a:gd name="T70" fmla="*/ 58 w 331"/>
                <a:gd name="T71" fmla="*/ 128 h 368"/>
                <a:gd name="T72" fmla="*/ 72 w 331"/>
                <a:gd name="T73" fmla="*/ 116 h 368"/>
                <a:gd name="T74" fmla="*/ 86 w 331"/>
                <a:gd name="T75" fmla="*/ 96 h 368"/>
                <a:gd name="T76" fmla="*/ 108 w 331"/>
                <a:gd name="T77" fmla="*/ 72 h 368"/>
                <a:gd name="T78" fmla="*/ 106 w 331"/>
                <a:gd name="T79" fmla="*/ 56 h 368"/>
                <a:gd name="T80" fmla="*/ 90 w 331"/>
                <a:gd name="T81" fmla="*/ 50 h 368"/>
                <a:gd name="T82" fmla="*/ 84 w 331"/>
                <a:gd name="T83" fmla="*/ 70 h 368"/>
                <a:gd name="T84" fmla="*/ 80 w 331"/>
                <a:gd name="T85" fmla="*/ 92 h 368"/>
                <a:gd name="T86" fmla="*/ 60 w 331"/>
                <a:gd name="T87" fmla="*/ 104 h 368"/>
                <a:gd name="T88" fmla="*/ 38 w 331"/>
                <a:gd name="T89" fmla="*/ 104 h 368"/>
                <a:gd name="T90" fmla="*/ 20 w 331"/>
                <a:gd name="T91" fmla="*/ 92 h 368"/>
                <a:gd name="T92" fmla="*/ 22 w 331"/>
                <a:gd name="T93" fmla="*/ 80 h 368"/>
                <a:gd name="T94" fmla="*/ 52 w 331"/>
                <a:gd name="T95" fmla="*/ 74 h 368"/>
                <a:gd name="T96" fmla="*/ 70 w 331"/>
                <a:gd name="T97" fmla="*/ 58 h 368"/>
                <a:gd name="T98" fmla="*/ 72 w 331"/>
                <a:gd name="T99" fmla="*/ 36 h 368"/>
                <a:gd name="T100" fmla="*/ 58 w 331"/>
                <a:gd name="T101" fmla="*/ 26 h 368"/>
                <a:gd name="T102" fmla="*/ 46 w 331"/>
                <a:gd name="T103" fmla="*/ 18 h 368"/>
                <a:gd name="T104" fmla="*/ 38 w 331"/>
                <a:gd name="T105" fmla="*/ 28 h 368"/>
                <a:gd name="T106" fmla="*/ 38 w 331"/>
                <a:gd name="T107" fmla="*/ 56 h 368"/>
                <a:gd name="T108" fmla="*/ 20 w 331"/>
                <a:gd name="T109" fmla="*/ 68 h 368"/>
                <a:gd name="T110" fmla="*/ 0 w 331"/>
                <a:gd name="T111" fmla="*/ 62 h 368"/>
                <a:gd name="T112" fmla="*/ 2 w 331"/>
                <a:gd name="T113" fmla="*/ 54 h 368"/>
                <a:gd name="T114" fmla="*/ 32 w 331"/>
                <a:gd name="T115" fmla="*/ 26 h 368"/>
                <a:gd name="T116" fmla="*/ 32 w 331"/>
                <a:gd name="T117" fmla="*/ 8 h 3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1"/>
                <a:gd name="T178" fmla="*/ 0 h 368"/>
                <a:gd name="T179" fmla="*/ 331 w 331"/>
                <a:gd name="T180" fmla="*/ 368 h 3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1" h="368">
                  <a:moveTo>
                    <a:pt x="279" y="0"/>
                  </a:moveTo>
                  <a:lnTo>
                    <a:pt x="281" y="0"/>
                  </a:lnTo>
                  <a:lnTo>
                    <a:pt x="283" y="58"/>
                  </a:lnTo>
                  <a:lnTo>
                    <a:pt x="279" y="58"/>
                  </a:lnTo>
                  <a:lnTo>
                    <a:pt x="279" y="184"/>
                  </a:lnTo>
                  <a:lnTo>
                    <a:pt x="301" y="184"/>
                  </a:lnTo>
                  <a:lnTo>
                    <a:pt x="303" y="184"/>
                  </a:lnTo>
                  <a:lnTo>
                    <a:pt x="307" y="184"/>
                  </a:lnTo>
                  <a:lnTo>
                    <a:pt x="309" y="184"/>
                  </a:lnTo>
                  <a:lnTo>
                    <a:pt x="305" y="186"/>
                  </a:lnTo>
                  <a:lnTo>
                    <a:pt x="299" y="186"/>
                  </a:lnTo>
                  <a:lnTo>
                    <a:pt x="299" y="190"/>
                  </a:lnTo>
                  <a:lnTo>
                    <a:pt x="299" y="196"/>
                  </a:lnTo>
                  <a:lnTo>
                    <a:pt x="297" y="208"/>
                  </a:lnTo>
                  <a:lnTo>
                    <a:pt x="299" y="210"/>
                  </a:lnTo>
                  <a:lnTo>
                    <a:pt x="305" y="212"/>
                  </a:lnTo>
                  <a:lnTo>
                    <a:pt x="307" y="214"/>
                  </a:lnTo>
                  <a:lnTo>
                    <a:pt x="313" y="220"/>
                  </a:lnTo>
                  <a:lnTo>
                    <a:pt x="315" y="222"/>
                  </a:lnTo>
                  <a:lnTo>
                    <a:pt x="325" y="226"/>
                  </a:lnTo>
                  <a:lnTo>
                    <a:pt x="329" y="230"/>
                  </a:lnTo>
                  <a:lnTo>
                    <a:pt x="329" y="234"/>
                  </a:lnTo>
                  <a:lnTo>
                    <a:pt x="329" y="238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7" y="254"/>
                  </a:lnTo>
                  <a:lnTo>
                    <a:pt x="325" y="258"/>
                  </a:lnTo>
                  <a:lnTo>
                    <a:pt x="323" y="264"/>
                  </a:lnTo>
                  <a:lnTo>
                    <a:pt x="323" y="268"/>
                  </a:lnTo>
                  <a:lnTo>
                    <a:pt x="323" y="274"/>
                  </a:lnTo>
                  <a:lnTo>
                    <a:pt x="319" y="276"/>
                  </a:lnTo>
                  <a:lnTo>
                    <a:pt x="319" y="280"/>
                  </a:lnTo>
                  <a:lnTo>
                    <a:pt x="319" y="284"/>
                  </a:lnTo>
                  <a:lnTo>
                    <a:pt x="317" y="286"/>
                  </a:lnTo>
                  <a:lnTo>
                    <a:pt x="321" y="286"/>
                  </a:lnTo>
                  <a:lnTo>
                    <a:pt x="323" y="286"/>
                  </a:lnTo>
                  <a:lnTo>
                    <a:pt x="325" y="288"/>
                  </a:lnTo>
                  <a:lnTo>
                    <a:pt x="325" y="292"/>
                  </a:lnTo>
                  <a:lnTo>
                    <a:pt x="329" y="292"/>
                  </a:lnTo>
                  <a:lnTo>
                    <a:pt x="331" y="296"/>
                  </a:lnTo>
                  <a:lnTo>
                    <a:pt x="329" y="302"/>
                  </a:lnTo>
                  <a:lnTo>
                    <a:pt x="327" y="304"/>
                  </a:lnTo>
                  <a:lnTo>
                    <a:pt x="325" y="304"/>
                  </a:lnTo>
                  <a:lnTo>
                    <a:pt x="321" y="302"/>
                  </a:lnTo>
                  <a:lnTo>
                    <a:pt x="317" y="304"/>
                  </a:lnTo>
                  <a:lnTo>
                    <a:pt x="317" y="306"/>
                  </a:lnTo>
                  <a:lnTo>
                    <a:pt x="222" y="308"/>
                  </a:lnTo>
                  <a:lnTo>
                    <a:pt x="222" y="306"/>
                  </a:lnTo>
                  <a:lnTo>
                    <a:pt x="192" y="306"/>
                  </a:lnTo>
                  <a:lnTo>
                    <a:pt x="19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46" y="366"/>
                  </a:lnTo>
                  <a:lnTo>
                    <a:pt x="46" y="362"/>
                  </a:lnTo>
                  <a:lnTo>
                    <a:pt x="48" y="358"/>
                  </a:lnTo>
                  <a:lnTo>
                    <a:pt x="50" y="356"/>
                  </a:lnTo>
                  <a:lnTo>
                    <a:pt x="52" y="356"/>
                  </a:lnTo>
                  <a:lnTo>
                    <a:pt x="58" y="354"/>
                  </a:lnTo>
                  <a:lnTo>
                    <a:pt x="62" y="354"/>
                  </a:lnTo>
                  <a:lnTo>
                    <a:pt x="64" y="352"/>
                  </a:lnTo>
                  <a:lnTo>
                    <a:pt x="66" y="350"/>
                  </a:lnTo>
                  <a:lnTo>
                    <a:pt x="70" y="342"/>
                  </a:lnTo>
                  <a:lnTo>
                    <a:pt x="70" y="338"/>
                  </a:lnTo>
                  <a:lnTo>
                    <a:pt x="70" y="334"/>
                  </a:lnTo>
                  <a:lnTo>
                    <a:pt x="68" y="332"/>
                  </a:lnTo>
                  <a:lnTo>
                    <a:pt x="66" y="328"/>
                  </a:lnTo>
                  <a:lnTo>
                    <a:pt x="64" y="324"/>
                  </a:lnTo>
                  <a:lnTo>
                    <a:pt x="28" y="302"/>
                  </a:lnTo>
                  <a:lnTo>
                    <a:pt x="24" y="300"/>
                  </a:lnTo>
                  <a:lnTo>
                    <a:pt x="24" y="298"/>
                  </a:lnTo>
                  <a:lnTo>
                    <a:pt x="22" y="294"/>
                  </a:lnTo>
                  <a:lnTo>
                    <a:pt x="22" y="290"/>
                  </a:lnTo>
                  <a:lnTo>
                    <a:pt x="22" y="288"/>
                  </a:lnTo>
                  <a:lnTo>
                    <a:pt x="22" y="284"/>
                  </a:lnTo>
                  <a:lnTo>
                    <a:pt x="24" y="280"/>
                  </a:lnTo>
                  <a:lnTo>
                    <a:pt x="26" y="278"/>
                  </a:lnTo>
                  <a:lnTo>
                    <a:pt x="28" y="276"/>
                  </a:lnTo>
                  <a:lnTo>
                    <a:pt x="32" y="274"/>
                  </a:lnTo>
                  <a:lnTo>
                    <a:pt x="36" y="274"/>
                  </a:lnTo>
                  <a:lnTo>
                    <a:pt x="38" y="272"/>
                  </a:lnTo>
                  <a:lnTo>
                    <a:pt x="42" y="274"/>
                  </a:lnTo>
                  <a:lnTo>
                    <a:pt x="46" y="276"/>
                  </a:lnTo>
                  <a:lnTo>
                    <a:pt x="56" y="282"/>
                  </a:lnTo>
                  <a:lnTo>
                    <a:pt x="64" y="284"/>
                  </a:lnTo>
                  <a:lnTo>
                    <a:pt x="68" y="286"/>
                  </a:lnTo>
                  <a:lnTo>
                    <a:pt x="72" y="286"/>
                  </a:lnTo>
                  <a:lnTo>
                    <a:pt x="80" y="284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6" y="280"/>
                  </a:lnTo>
                  <a:lnTo>
                    <a:pt x="88" y="278"/>
                  </a:lnTo>
                  <a:lnTo>
                    <a:pt x="90" y="274"/>
                  </a:lnTo>
                  <a:lnTo>
                    <a:pt x="90" y="272"/>
                  </a:lnTo>
                  <a:lnTo>
                    <a:pt x="90" y="252"/>
                  </a:lnTo>
                  <a:lnTo>
                    <a:pt x="86" y="230"/>
                  </a:lnTo>
                  <a:lnTo>
                    <a:pt x="88" y="222"/>
                  </a:lnTo>
                  <a:lnTo>
                    <a:pt x="88" y="220"/>
                  </a:lnTo>
                  <a:lnTo>
                    <a:pt x="88" y="218"/>
                  </a:lnTo>
                  <a:lnTo>
                    <a:pt x="90" y="216"/>
                  </a:lnTo>
                  <a:lnTo>
                    <a:pt x="94" y="216"/>
                  </a:lnTo>
                  <a:lnTo>
                    <a:pt x="96" y="214"/>
                  </a:lnTo>
                  <a:lnTo>
                    <a:pt x="100" y="212"/>
                  </a:lnTo>
                  <a:lnTo>
                    <a:pt x="108" y="204"/>
                  </a:lnTo>
                  <a:lnTo>
                    <a:pt x="110" y="200"/>
                  </a:lnTo>
                  <a:lnTo>
                    <a:pt x="114" y="192"/>
                  </a:lnTo>
                  <a:lnTo>
                    <a:pt x="114" y="190"/>
                  </a:lnTo>
                  <a:lnTo>
                    <a:pt x="116" y="186"/>
                  </a:lnTo>
                  <a:lnTo>
                    <a:pt x="116" y="182"/>
                  </a:lnTo>
                  <a:lnTo>
                    <a:pt x="114" y="178"/>
                  </a:lnTo>
                  <a:lnTo>
                    <a:pt x="114" y="176"/>
                  </a:lnTo>
                  <a:lnTo>
                    <a:pt x="112" y="174"/>
                  </a:lnTo>
                  <a:lnTo>
                    <a:pt x="110" y="172"/>
                  </a:lnTo>
                  <a:lnTo>
                    <a:pt x="106" y="170"/>
                  </a:lnTo>
                  <a:lnTo>
                    <a:pt x="102" y="170"/>
                  </a:lnTo>
                  <a:lnTo>
                    <a:pt x="100" y="172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2" y="178"/>
                  </a:lnTo>
                  <a:lnTo>
                    <a:pt x="90" y="180"/>
                  </a:lnTo>
                  <a:lnTo>
                    <a:pt x="90" y="184"/>
                  </a:lnTo>
                  <a:lnTo>
                    <a:pt x="86" y="200"/>
                  </a:lnTo>
                  <a:lnTo>
                    <a:pt x="86" y="202"/>
                  </a:lnTo>
                  <a:lnTo>
                    <a:pt x="84" y="202"/>
                  </a:lnTo>
                  <a:lnTo>
                    <a:pt x="82" y="200"/>
                  </a:lnTo>
                  <a:lnTo>
                    <a:pt x="80" y="198"/>
                  </a:lnTo>
                  <a:lnTo>
                    <a:pt x="78" y="194"/>
                  </a:lnTo>
                  <a:lnTo>
                    <a:pt x="76" y="192"/>
                  </a:lnTo>
                  <a:lnTo>
                    <a:pt x="74" y="192"/>
                  </a:lnTo>
                  <a:lnTo>
                    <a:pt x="72" y="190"/>
                  </a:lnTo>
                  <a:lnTo>
                    <a:pt x="70" y="188"/>
                  </a:lnTo>
                  <a:lnTo>
                    <a:pt x="68" y="186"/>
                  </a:lnTo>
                  <a:lnTo>
                    <a:pt x="68" y="184"/>
                  </a:lnTo>
                  <a:lnTo>
                    <a:pt x="66" y="180"/>
                  </a:lnTo>
                  <a:lnTo>
                    <a:pt x="66" y="178"/>
                  </a:lnTo>
                  <a:lnTo>
                    <a:pt x="66" y="174"/>
                  </a:lnTo>
                  <a:lnTo>
                    <a:pt x="64" y="170"/>
                  </a:lnTo>
                  <a:lnTo>
                    <a:pt x="62" y="166"/>
                  </a:lnTo>
                  <a:lnTo>
                    <a:pt x="58" y="162"/>
                  </a:lnTo>
                  <a:lnTo>
                    <a:pt x="58" y="158"/>
                  </a:lnTo>
                  <a:lnTo>
                    <a:pt x="58" y="152"/>
                  </a:lnTo>
                  <a:lnTo>
                    <a:pt x="56" y="138"/>
                  </a:lnTo>
                  <a:lnTo>
                    <a:pt x="58" y="132"/>
                  </a:lnTo>
                  <a:lnTo>
                    <a:pt x="58" y="128"/>
                  </a:lnTo>
                  <a:lnTo>
                    <a:pt x="60" y="126"/>
                  </a:lnTo>
                  <a:lnTo>
                    <a:pt x="62" y="124"/>
                  </a:lnTo>
                  <a:lnTo>
                    <a:pt x="70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82" y="104"/>
                  </a:lnTo>
                  <a:lnTo>
                    <a:pt x="84" y="98"/>
                  </a:lnTo>
                  <a:lnTo>
                    <a:pt x="86" y="96"/>
                  </a:lnTo>
                  <a:lnTo>
                    <a:pt x="98" y="84"/>
                  </a:lnTo>
                  <a:lnTo>
                    <a:pt x="100" y="82"/>
                  </a:lnTo>
                  <a:lnTo>
                    <a:pt x="106" y="74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0" y="52"/>
                  </a:lnTo>
                  <a:lnTo>
                    <a:pt x="92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4" y="7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0" y="92"/>
                  </a:lnTo>
                  <a:lnTo>
                    <a:pt x="78" y="94"/>
                  </a:lnTo>
                  <a:lnTo>
                    <a:pt x="76" y="96"/>
                  </a:lnTo>
                  <a:lnTo>
                    <a:pt x="66" y="102"/>
                  </a:lnTo>
                  <a:lnTo>
                    <a:pt x="60" y="104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2" y="106"/>
                  </a:lnTo>
                  <a:lnTo>
                    <a:pt x="38" y="104"/>
                  </a:lnTo>
                  <a:lnTo>
                    <a:pt x="30" y="100"/>
                  </a:lnTo>
                  <a:lnTo>
                    <a:pt x="24" y="96"/>
                  </a:lnTo>
                  <a:lnTo>
                    <a:pt x="22" y="94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80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42" y="76"/>
                  </a:lnTo>
                  <a:lnTo>
                    <a:pt x="52" y="74"/>
                  </a:lnTo>
                  <a:lnTo>
                    <a:pt x="58" y="70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2" y="36"/>
                  </a:lnTo>
                  <a:lnTo>
                    <a:pt x="68" y="30"/>
                  </a:lnTo>
                  <a:lnTo>
                    <a:pt x="66" y="28"/>
                  </a:lnTo>
                  <a:lnTo>
                    <a:pt x="64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40"/>
                  </a:lnTo>
                  <a:lnTo>
                    <a:pt x="40" y="46"/>
                  </a:lnTo>
                  <a:lnTo>
                    <a:pt x="40" y="50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4"/>
                  </a:lnTo>
                  <a:lnTo>
                    <a:pt x="20" y="68"/>
                  </a:lnTo>
                  <a:lnTo>
                    <a:pt x="14" y="68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16" y="44"/>
                  </a:lnTo>
                  <a:lnTo>
                    <a:pt x="26" y="34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0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50" y="1602"/>
              <a:ext cx="404" cy="352"/>
            </a:xfrm>
            <a:custGeom>
              <a:avLst/>
              <a:gdLst>
                <a:gd name="T0" fmla="*/ 402 w 404"/>
                <a:gd name="T1" fmla="*/ 118 h 352"/>
                <a:gd name="T2" fmla="*/ 392 w 404"/>
                <a:gd name="T3" fmla="*/ 126 h 352"/>
                <a:gd name="T4" fmla="*/ 388 w 404"/>
                <a:gd name="T5" fmla="*/ 136 h 352"/>
                <a:gd name="T6" fmla="*/ 380 w 404"/>
                <a:gd name="T7" fmla="*/ 150 h 352"/>
                <a:gd name="T8" fmla="*/ 378 w 404"/>
                <a:gd name="T9" fmla="*/ 160 h 352"/>
                <a:gd name="T10" fmla="*/ 378 w 404"/>
                <a:gd name="T11" fmla="*/ 174 h 352"/>
                <a:gd name="T12" fmla="*/ 364 w 404"/>
                <a:gd name="T13" fmla="*/ 184 h 352"/>
                <a:gd name="T14" fmla="*/ 358 w 404"/>
                <a:gd name="T15" fmla="*/ 204 h 352"/>
                <a:gd name="T16" fmla="*/ 362 w 404"/>
                <a:gd name="T17" fmla="*/ 210 h 352"/>
                <a:gd name="T18" fmla="*/ 352 w 404"/>
                <a:gd name="T19" fmla="*/ 222 h 352"/>
                <a:gd name="T20" fmla="*/ 352 w 404"/>
                <a:gd name="T21" fmla="*/ 238 h 352"/>
                <a:gd name="T22" fmla="*/ 342 w 404"/>
                <a:gd name="T23" fmla="*/ 248 h 352"/>
                <a:gd name="T24" fmla="*/ 334 w 404"/>
                <a:gd name="T25" fmla="*/ 258 h 352"/>
                <a:gd name="T26" fmla="*/ 326 w 404"/>
                <a:gd name="T27" fmla="*/ 272 h 352"/>
                <a:gd name="T28" fmla="*/ 324 w 404"/>
                <a:gd name="T29" fmla="*/ 282 h 352"/>
                <a:gd name="T30" fmla="*/ 318 w 404"/>
                <a:gd name="T31" fmla="*/ 292 h 352"/>
                <a:gd name="T32" fmla="*/ 316 w 404"/>
                <a:gd name="T33" fmla="*/ 306 h 352"/>
                <a:gd name="T34" fmla="*/ 308 w 404"/>
                <a:gd name="T35" fmla="*/ 318 h 352"/>
                <a:gd name="T36" fmla="*/ 296 w 404"/>
                <a:gd name="T37" fmla="*/ 332 h 352"/>
                <a:gd name="T38" fmla="*/ 290 w 404"/>
                <a:gd name="T39" fmla="*/ 342 h 352"/>
                <a:gd name="T40" fmla="*/ 282 w 404"/>
                <a:gd name="T41" fmla="*/ 344 h 352"/>
                <a:gd name="T42" fmla="*/ 274 w 404"/>
                <a:gd name="T43" fmla="*/ 352 h 352"/>
                <a:gd name="T44" fmla="*/ 56 w 404"/>
                <a:gd name="T45" fmla="*/ 254 h 352"/>
                <a:gd name="T46" fmla="*/ 48 w 404"/>
                <a:gd name="T47" fmla="*/ 250 h 352"/>
                <a:gd name="T48" fmla="*/ 42 w 404"/>
                <a:gd name="T49" fmla="*/ 256 h 352"/>
                <a:gd name="T50" fmla="*/ 30 w 404"/>
                <a:gd name="T51" fmla="*/ 246 h 352"/>
                <a:gd name="T52" fmla="*/ 26 w 404"/>
                <a:gd name="T53" fmla="*/ 230 h 352"/>
                <a:gd name="T54" fmla="*/ 4 w 404"/>
                <a:gd name="T55" fmla="*/ 224 h 352"/>
                <a:gd name="T56" fmla="*/ 4 w 404"/>
                <a:gd name="T57" fmla="*/ 194 h 352"/>
                <a:gd name="T58" fmla="*/ 2 w 404"/>
                <a:gd name="T59" fmla="*/ 188 h 352"/>
                <a:gd name="T60" fmla="*/ 8 w 404"/>
                <a:gd name="T61" fmla="*/ 180 h 352"/>
                <a:gd name="T62" fmla="*/ 12 w 404"/>
                <a:gd name="T63" fmla="*/ 192 h 352"/>
                <a:gd name="T64" fmla="*/ 22 w 404"/>
                <a:gd name="T65" fmla="*/ 190 h 352"/>
                <a:gd name="T66" fmla="*/ 36 w 404"/>
                <a:gd name="T67" fmla="*/ 204 h 352"/>
                <a:gd name="T68" fmla="*/ 36 w 404"/>
                <a:gd name="T69" fmla="*/ 194 h 352"/>
                <a:gd name="T70" fmla="*/ 28 w 404"/>
                <a:gd name="T71" fmla="*/ 180 h 352"/>
                <a:gd name="T72" fmla="*/ 40 w 404"/>
                <a:gd name="T73" fmla="*/ 176 h 352"/>
                <a:gd name="T74" fmla="*/ 42 w 404"/>
                <a:gd name="T75" fmla="*/ 190 h 352"/>
                <a:gd name="T76" fmla="*/ 48 w 404"/>
                <a:gd name="T77" fmla="*/ 194 h 352"/>
                <a:gd name="T78" fmla="*/ 46 w 404"/>
                <a:gd name="T79" fmla="*/ 180 h 352"/>
                <a:gd name="T80" fmla="*/ 60 w 404"/>
                <a:gd name="T81" fmla="*/ 168 h 352"/>
                <a:gd name="T82" fmla="*/ 64 w 404"/>
                <a:gd name="T83" fmla="*/ 44 h 352"/>
                <a:gd name="T84" fmla="*/ 68 w 404"/>
                <a:gd name="T85" fmla="*/ 42 h 352"/>
                <a:gd name="T86" fmla="*/ 76 w 404"/>
                <a:gd name="T87" fmla="*/ 40 h 352"/>
                <a:gd name="T88" fmla="*/ 78 w 404"/>
                <a:gd name="T89" fmla="*/ 44 h 352"/>
                <a:gd name="T90" fmla="*/ 86 w 404"/>
                <a:gd name="T91" fmla="*/ 44 h 352"/>
                <a:gd name="T92" fmla="*/ 84 w 404"/>
                <a:gd name="T93" fmla="*/ 38 h 352"/>
                <a:gd name="T94" fmla="*/ 90 w 404"/>
                <a:gd name="T95" fmla="*/ 24 h 352"/>
                <a:gd name="T96" fmla="*/ 78 w 404"/>
                <a:gd name="T97" fmla="*/ 6 h 352"/>
                <a:gd name="T98" fmla="*/ 64 w 404"/>
                <a:gd name="T99" fmla="*/ 4 h 352"/>
                <a:gd name="T100" fmla="*/ 152 w 404"/>
                <a:gd name="T101" fmla="*/ 28 h 3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2"/>
                <a:gd name="T155" fmla="*/ 404 w 404"/>
                <a:gd name="T156" fmla="*/ 352 h 3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2">
                  <a:moveTo>
                    <a:pt x="152" y="28"/>
                  </a:moveTo>
                  <a:lnTo>
                    <a:pt x="404" y="112"/>
                  </a:lnTo>
                  <a:lnTo>
                    <a:pt x="402" y="118"/>
                  </a:lnTo>
                  <a:lnTo>
                    <a:pt x="400" y="124"/>
                  </a:lnTo>
                  <a:lnTo>
                    <a:pt x="396" y="124"/>
                  </a:lnTo>
                  <a:lnTo>
                    <a:pt x="392" y="126"/>
                  </a:lnTo>
                  <a:lnTo>
                    <a:pt x="390" y="130"/>
                  </a:lnTo>
                  <a:lnTo>
                    <a:pt x="390" y="134"/>
                  </a:lnTo>
                  <a:lnTo>
                    <a:pt x="388" y="136"/>
                  </a:lnTo>
                  <a:lnTo>
                    <a:pt x="388" y="142"/>
                  </a:lnTo>
                  <a:lnTo>
                    <a:pt x="384" y="146"/>
                  </a:lnTo>
                  <a:lnTo>
                    <a:pt x="380" y="150"/>
                  </a:lnTo>
                  <a:lnTo>
                    <a:pt x="378" y="150"/>
                  </a:lnTo>
                  <a:lnTo>
                    <a:pt x="376" y="154"/>
                  </a:lnTo>
                  <a:lnTo>
                    <a:pt x="378" y="160"/>
                  </a:lnTo>
                  <a:lnTo>
                    <a:pt x="378" y="166"/>
                  </a:lnTo>
                  <a:lnTo>
                    <a:pt x="376" y="168"/>
                  </a:lnTo>
                  <a:lnTo>
                    <a:pt x="378" y="174"/>
                  </a:lnTo>
                  <a:lnTo>
                    <a:pt x="374" y="180"/>
                  </a:lnTo>
                  <a:lnTo>
                    <a:pt x="368" y="182"/>
                  </a:lnTo>
                  <a:lnTo>
                    <a:pt x="364" y="184"/>
                  </a:lnTo>
                  <a:lnTo>
                    <a:pt x="360" y="188"/>
                  </a:lnTo>
                  <a:lnTo>
                    <a:pt x="362" y="194"/>
                  </a:lnTo>
                  <a:lnTo>
                    <a:pt x="358" y="204"/>
                  </a:lnTo>
                  <a:lnTo>
                    <a:pt x="360" y="206"/>
                  </a:lnTo>
                  <a:lnTo>
                    <a:pt x="360" y="208"/>
                  </a:lnTo>
                  <a:lnTo>
                    <a:pt x="362" y="210"/>
                  </a:lnTo>
                  <a:lnTo>
                    <a:pt x="362" y="218"/>
                  </a:lnTo>
                  <a:lnTo>
                    <a:pt x="356" y="220"/>
                  </a:lnTo>
                  <a:lnTo>
                    <a:pt x="352" y="222"/>
                  </a:lnTo>
                  <a:lnTo>
                    <a:pt x="352" y="230"/>
                  </a:lnTo>
                  <a:lnTo>
                    <a:pt x="354" y="234"/>
                  </a:lnTo>
                  <a:lnTo>
                    <a:pt x="352" y="238"/>
                  </a:lnTo>
                  <a:lnTo>
                    <a:pt x="348" y="240"/>
                  </a:lnTo>
                  <a:lnTo>
                    <a:pt x="344" y="244"/>
                  </a:lnTo>
                  <a:lnTo>
                    <a:pt x="342" y="248"/>
                  </a:lnTo>
                  <a:lnTo>
                    <a:pt x="342" y="252"/>
                  </a:lnTo>
                  <a:lnTo>
                    <a:pt x="338" y="254"/>
                  </a:lnTo>
                  <a:lnTo>
                    <a:pt x="334" y="258"/>
                  </a:lnTo>
                  <a:lnTo>
                    <a:pt x="330" y="262"/>
                  </a:lnTo>
                  <a:lnTo>
                    <a:pt x="330" y="268"/>
                  </a:lnTo>
                  <a:lnTo>
                    <a:pt x="326" y="272"/>
                  </a:lnTo>
                  <a:lnTo>
                    <a:pt x="324" y="274"/>
                  </a:lnTo>
                  <a:lnTo>
                    <a:pt x="324" y="278"/>
                  </a:lnTo>
                  <a:lnTo>
                    <a:pt x="324" y="282"/>
                  </a:lnTo>
                  <a:lnTo>
                    <a:pt x="322" y="286"/>
                  </a:lnTo>
                  <a:lnTo>
                    <a:pt x="320" y="288"/>
                  </a:lnTo>
                  <a:lnTo>
                    <a:pt x="318" y="292"/>
                  </a:lnTo>
                  <a:lnTo>
                    <a:pt x="318" y="296"/>
                  </a:lnTo>
                  <a:lnTo>
                    <a:pt x="316" y="300"/>
                  </a:lnTo>
                  <a:lnTo>
                    <a:pt x="316" y="306"/>
                  </a:lnTo>
                  <a:lnTo>
                    <a:pt x="316" y="314"/>
                  </a:lnTo>
                  <a:lnTo>
                    <a:pt x="312" y="318"/>
                  </a:lnTo>
                  <a:lnTo>
                    <a:pt x="308" y="318"/>
                  </a:lnTo>
                  <a:lnTo>
                    <a:pt x="304" y="322"/>
                  </a:lnTo>
                  <a:lnTo>
                    <a:pt x="304" y="328"/>
                  </a:lnTo>
                  <a:lnTo>
                    <a:pt x="296" y="332"/>
                  </a:lnTo>
                  <a:lnTo>
                    <a:pt x="294" y="336"/>
                  </a:lnTo>
                  <a:lnTo>
                    <a:pt x="292" y="338"/>
                  </a:lnTo>
                  <a:lnTo>
                    <a:pt x="290" y="342"/>
                  </a:lnTo>
                  <a:lnTo>
                    <a:pt x="288" y="342"/>
                  </a:lnTo>
                  <a:lnTo>
                    <a:pt x="284" y="342"/>
                  </a:lnTo>
                  <a:lnTo>
                    <a:pt x="282" y="344"/>
                  </a:lnTo>
                  <a:lnTo>
                    <a:pt x="278" y="344"/>
                  </a:lnTo>
                  <a:lnTo>
                    <a:pt x="278" y="348"/>
                  </a:lnTo>
                  <a:lnTo>
                    <a:pt x="274" y="352"/>
                  </a:lnTo>
                  <a:lnTo>
                    <a:pt x="270" y="348"/>
                  </a:lnTo>
                  <a:lnTo>
                    <a:pt x="56" y="256"/>
                  </a:lnTo>
                  <a:lnTo>
                    <a:pt x="56" y="254"/>
                  </a:lnTo>
                  <a:lnTo>
                    <a:pt x="54" y="250"/>
                  </a:lnTo>
                  <a:lnTo>
                    <a:pt x="52" y="248"/>
                  </a:lnTo>
                  <a:lnTo>
                    <a:pt x="48" y="250"/>
                  </a:lnTo>
                  <a:lnTo>
                    <a:pt x="46" y="254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36" y="254"/>
                  </a:lnTo>
                  <a:lnTo>
                    <a:pt x="32" y="252"/>
                  </a:lnTo>
                  <a:lnTo>
                    <a:pt x="30" y="246"/>
                  </a:lnTo>
                  <a:lnTo>
                    <a:pt x="30" y="236"/>
                  </a:lnTo>
                  <a:lnTo>
                    <a:pt x="28" y="232"/>
                  </a:lnTo>
                  <a:lnTo>
                    <a:pt x="26" y="230"/>
                  </a:lnTo>
                  <a:lnTo>
                    <a:pt x="14" y="228"/>
                  </a:lnTo>
                  <a:lnTo>
                    <a:pt x="10" y="228"/>
                  </a:lnTo>
                  <a:lnTo>
                    <a:pt x="4" y="224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4" y="194"/>
                  </a:lnTo>
                  <a:lnTo>
                    <a:pt x="6" y="192"/>
                  </a:lnTo>
                  <a:lnTo>
                    <a:pt x="4" y="190"/>
                  </a:lnTo>
                  <a:lnTo>
                    <a:pt x="2" y="188"/>
                  </a:lnTo>
                  <a:lnTo>
                    <a:pt x="2" y="184"/>
                  </a:lnTo>
                  <a:lnTo>
                    <a:pt x="4" y="180"/>
                  </a:lnTo>
                  <a:lnTo>
                    <a:pt x="8" y="180"/>
                  </a:lnTo>
                  <a:lnTo>
                    <a:pt x="8" y="182"/>
                  </a:lnTo>
                  <a:lnTo>
                    <a:pt x="12" y="192"/>
                  </a:lnTo>
                  <a:lnTo>
                    <a:pt x="18" y="188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4" y="200"/>
                  </a:lnTo>
                  <a:lnTo>
                    <a:pt x="30" y="202"/>
                  </a:lnTo>
                  <a:lnTo>
                    <a:pt x="36" y="204"/>
                  </a:lnTo>
                  <a:lnTo>
                    <a:pt x="38" y="202"/>
                  </a:lnTo>
                  <a:lnTo>
                    <a:pt x="40" y="198"/>
                  </a:lnTo>
                  <a:lnTo>
                    <a:pt x="36" y="19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28" y="180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38" y="182"/>
                  </a:lnTo>
                  <a:lnTo>
                    <a:pt x="40" y="188"/>
                  </a:lnTo>
                  <a:lnTo>
                    <a:pt x="42" y="190"/>
                  </a:lnTo>
                  <a:lnTo>
                    <a:pt x="44" y="196"/>
                  </a:lnTo>
                  <a:lnTo>
                    <a:pt x="46" y="196"/>
                  </a:lnTo>
                  <a:lnTo>
                    <a:pt x="48" y="194"/>
                  </a:lnTo>
                  <a:lnTo>
                    <a:pt x="50" y="190"/>
                  </a:lnTo>
                  <a:lnTo>
                    <a:pt x="46" y="186"/>
                  </a:lnTo>
                  <a:lnTo>
                    <a:pt x="46" y="180"/>
                  </a:lnTo>
                  <a:lnTo>
                    <a:pt x="48" y="172"/>
                  </a:lnTo>
                  <a:lnTo>
                    <a:pt x="54" y="168"/>
                  </a:lnTo>
                  <a:lnTo>
                    <a:pt x="60" y="168"/>
                  </a:lnTo>
                  <a:lnTo>
                    <a:pt x="60" y="50"/>
                  </a:lnTo>
                  <a:lnTo>
                    <a:pt x="62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4" y="44"/>
                  </a:lnTo>
                  <a:lnTo>
                    <a:pt x="78" y="44"/>
                  </a:lnTo>
                  <a:lnTo>
                    <a:pt x="80" y="44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8" y="30"/>
                  </a:lnTo>
                  <a:lnTo>
                    <a:pt x="90" y="24"/>
                  </a:lnTo>
                  <a:lnTo>
                    <a:pt x="88" y="16"/>
                  </a:lnTo>
                  <a:lnTo>
                    <a:pt x="84" y="1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8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152" y="2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372" y="1632"/>
              <a:ext cx="238" cy="290"/>
            </a:xfrm>
            <a:custGeom>
              <a:avLst/>
              <a:gdLst>
                <a:gd name="T0" fmla="*/ 166 w 238"/>
                <a:gd name="T1" fmla="*/ 44 h 290"/>
                <a:gd name="T2" fmla="*/ 190 w 238"/>
                <a:gd name="T3" fmla="*/ 60 h 290"/>
                <a:gd name="T4" fmla="*/ 204 w 238"/>
                <a:gd name="T5" fmla="*/ 58 h 290"/>
                <a:gd name="T6" fmla="*/ 212 w 238"/>
                <a:gd name="T7" fmla="*/ 62 h 290"/>
                <a:gd name="T8" fmla="*/ 214 w 238"/>
                <a:gd name="T9" fmla="*/ 58 h 290"/>
                <a:gd name="T10" fmla="*/ 212 w 238"/>
                <a:gd name="T11" fmla="*/ 40 h 290"/>
                <a:gd name="T12" fmla="*/ 212 w 238"/>
                <a:gd name="T13" fmla="*/ 36 h 290"/>
                <a:gd name="T14" fmla="*/ 218 w 238"/>
                <a:gd name="T15" fmla="*/ 38 h 290"/>
                <a:gd name="T16" fmla="*/ 222 w 238"/>
                <a:gd name="T17" fmla="*/ 30 h 290"/>
                <a:gd name="T18" fmla="*/ 232 w 238"/>
                <a:gd name="T19" fmla="*/ 16 h 290"/>
                <a:gd name="T20" fmla="*/ 238 w 238"/>
                <a:gd name="T21" fmla="*/ 20 h 290"/>
                <a:gd name="T22" fmla="*/ 232 w 238"/>
                <a:gd name="T23" fmla="*/ 138 h 290"/>
                <a:gd name="T24" fmla="*/ 224 w 238"/>
                <a:gd name="T25" fmla="*/ 150 h 290"/>
                <a:gd name="T26" fmla="*/ 228 w 238"/>
                <a:gd name="T27" fmla="*/ 160 h 290"/>
                <a:gd name="T28" fmla="*/ 224 w 238"/>
                <a:gd name="T29" fmla="*/ 166 h 290"/>
                <a:gd name="T30" fmla="*/ 220 w 238"/>
                <a:gd name="T31" fmla="*/ 160 h 290"/>
                <a:gd name="T32" fmla="*/ 216 w 238"/>
                <a:gd name="T33" fmla="*/ 152 h 290"/>
                <a:gd name="T34" fmla="*/ 216 w 238"/>
                <a:gd name="T35" fmla="*/ 144 h 290"/>
                <a:gd name="T36" fmla="*/ 206 w 238"/>
                <a:gd name="T37" fmla="*/ 150 h 290"/>
                <a:gd name="T38" fmla="*/ 206 w 238"/>
                <a:gd name="T39" fmla="*/ 158 h 290"/>
                <a:gd name="T40" fmla="*/ 218 w 238"/>
                <a:gd name="T41" fmla="*/ 168 h 290"/>
                <a:gd name="T42" fmla="*/ 214 w 238"/>
                <a:gd name="T43" fmla="*/ 174 h 290"/>
                <a:gd name="T44" fmla="*/ 202 w 238"/>
                <a:gd name="T45" fmla="*/ 170 h 290"/>
                <a:gd name="T46" fmla="*/ 198 w 238"/>
                <a:gd name="T47" fmla="*/ 158 h 290"/>
                <a:gd name="T48" fmla="*/ 190 w 238"/>
                <a:gd name="T49" fmla="*/ 162 h 290"/>
                <a:gd name="T50" fmla="*/ 186 w 238"/>
                <a:gd name="T51" fmla="*/ 152 h 290"/>
                <a:gd name="T52" fmla="*/ 182 w 238"/>
                <a:gd name="T53" fmla="*/ 150 h 290"/>
                <a:gd name="T54" fmla="*/ 180 w 238"/>
                <a:gd name="T55" fmla="*/ 158 h 290"/>
                <a:gd name="T56" fmla="*/ 184 w 238"/>
                <a:gd name="T57" fmla="*/ 162 h 290"/>
                <a:gd name="T58" fmla="*/ 178 w 238"/>
                <a:gd name="T59" fmla="*/ 166 h 290"/>
                <a:gd name="T60" fmla="*/ 182 w 238"/>
                <a:gd name="T61" fmla="*/ 194 h 290"/>
                <a:gd name="T62" fmla="*/ 192 w 238"/>
                <a:gd name="T63" fmla="*/ 198 h 290"/>
                <a:gd name="T64" fmla="*/ 206 w 238"/>
                <a:gd name="T65" fmla="*/ 202 h 290"/>
                <a:gd name="T66" fmla="*/ 208 w 238"/>
                <a:gd name="T67" fmla="*/ 216 h 290"/>
                <a:gd name="T68" fmla="*/ 214 w 238"/>
                <a:gd name="T69" fmla="*/ 224 h 290"/>
                <a:gd name="T70" fmla="*/ 216 w 238"/>
                <a:gd name="T71" fmla="*/ 228 h 290"/>
                <a:gd name="T72" fmla="*/ 168 w 238"/>
                <a:gd name="T73" fmla="*/ 290 h 290"/>
                <a:gd name="T74" fmla="*/ 44 w 238"/>
                <a:gd name="T75" fmla="*/ 166 h 290"/>
                <a:gd name="T76" fmla="*/ 20 w 238"/>
                <a:gd name="T77" fmla="*/ 164 h 290"/>
                <a:gd name="T78" fmla="*/ 28 w 238"/>
                <a:gd name="T79" fmla="*/ 164 h 290"/>
                <a:gd name="T80" fmla="*/ 32 w 238"/>
                <a:gd name="T81" fmla="*/ 162 h 290"/>
                <a:gd name="T82" fmla="*/ 32 w 238"/>
                <a:gd name="T83" fmla="*/ 152 h 290"/>
                <a:gd name="T84" fmla="*/ 28 w 238"/>
                <a:gd name="T85" fmla="*/ 148 h 290"/>
                <a:gd name="T86" fmla="*/ 24 w 238"/>
                <a:gd name="T87" fmla="*/ 146 h 290"/>
                <a:gd name="T88" fmla="*/ 22 w 238"/>
                <a:gd name="T89" fmla="*/ 144 h 290"/>
                <a:gd name="T90" fmla="*/ 22 w 238"/>
                <a:gd name="T91" fmla="*/ 136 h 290"/>
                <a:gd name="T92" fmla="*/ 26 w 238"/>
                <a:gd name="T93" fmla="*/ 128 h 290"/>
                <a:gd name="T94" fmla="*/ 28 w 238"/>
                <a:gd name="T95" fmla="*/ 118 h 290"/>
                <a:gd name="T96" fmla="*/ 28 w 238"/>
                <a:gd name="T97" fmla="*/ 104 h 290"/>
                <a:gd name="T98" fmla="*/ 32 w 238"/>
                <a:gd name="T99" fmla="*/ 98 h 290"/>
                <a:gd name="T100" fmla="*/ 32 w 238"/>
                <a:gd name="T101" fmla="*/ 90 h 290"/>
                <a:gd name="T102" fmla="*/ 18 w 238"/>
                <a:gd name="T103" fmla="*/ 82 h 290"/>
                <a:gd name="T104" fmla="*/ 10 w 238"/>
                <a:gd name="T105" fmla="*/ 74 h 290"/>
                <a:gd name="T106" fmla="*/ 2 w 238"/>
                <a:gd name="T107" fmla="*/ 70 h 290"/>
                <a:gd name="T108" fmla="*/ 2 w 238"/>
                <a:gd name="T109" fmla="*/ 56 h 290"/>
                <a:gd name="T110" fmla="*/ 2 w 238"/>
                <a:gd name="T111" fmla="*/ 46 h 290"/>
                <a:gd name="T112" fmla="*/ 12 w 238"/>
                <a:gd name="T113" fmla="*/ 44 h 290"/>
                <a:gd name="T114" fmla="*/ 106 w 238"/>
                <a:gd name="T115" fmla="*/ 0 h 290"/>
                <a:gd name="T116" fmla="*/ 166 w 238"/>
                <a:gd name="T117" fmla="*/ 0 h 2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"/>
                <a:gd name="T178" fmla="*/ 0 h 290"/>
                <a:gd name="T179" fmla="*/ 238 w 238"/>
                <a:gd name="T180" fmla="*/ 290 h 2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" h="290">
                  <a:moveTo>
                    <a:pt x="166" y="0"/>
                  </a:moveTo>
                  <a:lnTo>
                    <a:pt x="166" y="44"/>
                  </a:lnTo>
                  <a:lnTo>
                    <a:pt x="190" y="68"/>
                  </a:lnTo>
                  <a:lnTo>
                    <a:pt x="190" y="60"/>
                  </a:lnTo>
                  <a:lnTo>
                    <a:pt x="192" y="60"/>
                  </a:lnTo>
                  <a:lnTo>
                    <a:pt x="204" y="58"/>
                  </a:lnTo>
                  <a:lnTo>
                    <a:pt x="210" y="60"/>
                  </a:lnTo>
                  <a:lnTo>
                    <a:pt x="212" y="62"/>
                  </a:lnTo>
                  <a:lnTo>
                    <a:pt x="216" y="60"/>
                  </a:lnTo>
                  <a:lnTo>
                    <a:pt x="214" y="58"/>
                  </a:lnTo>
                  <a:lnTo>
                    <a:pt x="216" y="46"/>
                  </a:lnTo>
                  <a:lnTo>
                    <a:pt x="212" y="40"/>
                  </a:lnTo>
                  <a:lnTo>
                    <a:pt x="212" y="38"/>
                  </a:lnTo>
                  <a:lnTo>
                    <a:pt x="212" y="36"/>
                  </a:lnTo>
                  <a:lnTo>
                    <a:pt x="216" y="36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0"/>
                  </a:lnTo>
                  <a:lnTo>
                    <a:pt x="224" y="24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20"/>
                  </a:lnTo>
                  <a:lnTo>
                    <a:pt x="238" y="138"/>
                  </a:lnTo>
                  <a:lnTo>
                    <a:pt x="232" y="138"/>
                  </a:lnTo>
                  <a:lnTo>
                    <a:pt x="226" y="142"/>
                  </a:lnTo>
                  <a:lnTo>
                    <a:pt x="224" y="150"/>
                  </a:lnTo>
                  <a:lnTo>
                    <a:pt x="224" y="156"/>
                  </a:lnTo>
                  <a:lnTo>
                    <a:pt x="228" y="160"/>
                  </a:lnTo>
                  <a:lnTo>
                    <a:pt x="226" y="164"/>
                  </a:lnTo>
                  <a:lnTo>
                    <a:pt x="224" y="166"/>
                  </a:lnTo>
                  <a:lnTo>
                    <a:pt x="222" y="166"/>
                  </a:lnTo>
                  <a:lnTo>
                    <a:pt x="220" y="160"/>
                  </a:lnTo>
                  <a:lnTo>
                    <a:pt x="218" y="158"/>
                  </a:lnTo>
                  <a:lnTo>
                    <a:pt x="216" y="152"/>
                  </a:lnTo>
                  <a:lnTo>
                    <a:pt x="218" y="146"/>
                  </a:lnTo>
                  <a:lnTo>
                    <a:pt x="216" y="144"/>
                  </a:lnTo>
                  <a:lnTo>
                    <a:pt x="214" y="144"/>
                  </a:lnTo>
                  <a:lnTo>
                    <a:pt x="206" y="150"/>
                  </a:lnTo>
                  <a:lnTo>
                    <a:pt x="206" y="154"/>
                  </a:lnTo>
                  <a:lnTo>
                    <a:pt x="206" y="158"/>
                  </a:lnTo>
                  <a:lnTo>
                    <a:pt x="214" y="164"/>
                  </a:lnTo>
                  <a:lnTo>
                    <a:pt x="218" y="168"/>
                  </a:lnTo>
                  <a:lnTo>
                    <a:pt x="216" y="172"/>
                  </a:lnTo>
                  <a:lnTo>
                    <a:pt x="214" y="174"/>
                  </a:lnTo>
                  <a:lnTo>
                    <a:pt x="208" y="172"/>
                  </a:lnTo>
                  <a:lnTo>
                    <a:pt x="202" y="170"/>
                  </a:lnTo>
                  <a:lnTo>
                    <a:pt x="200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0" y="162"/>
                  </a:lnTo>
                  <a:lnTo>
                    <a:pt x="186" y="152"/>
                  </a:lnTo>
                  <a:lnTo>
                    <a:pt x="186" y="150"/>
                  </a:lnTo>
                  <a:lnTo>
                    <a:pt x="182" y="150"/>
                  </a:lnTo>
                  <a:lnTo>
                    <a:pt x="180" y="154"/>
                  </a:lnTo>
                  <a:lnTo>
                    <a:pt x="180" y="158"/>
                  </a:lnTo>
                  <a:lnTo>
                    <a:pt x="182" y="160"/>
                  </a:lnTo>
                  <a:lnTo>
                    <a:pt x="184" y="162"/>
                  </a:lnTo>
                  <a:lnTo>
                    <a:pt x="182" y="164"/>
                  </a:lnTo>
                  <a:lnTo>
                    <a:pt x="178" y="166"/>
                  </a:lnTo>
                  <a:lnTo>
                    <a:pt x="180" y="188"/>
                  </a:lnTo>
                  <a:lnTo>
                    <a:pt x="182" y="194"/>
                  </a:lnTo>
                  <a:lnTo>
                    <a:pt x="188" y="198"/>
                  </a:lnTo>
                  <a:lnTo>
                    <a:pt x="192" y="198"/>
                  </a:lnTo>
                  <a:lnTo>
                    <a:pt x="204" y="200"/>
                  </a:lnTo>
                  <a:lnTo>
                    <a:pt x="206" y="202"/>
                  </a:lnTo>
                  <a:lnTo>
                    <a:pt x="208" y="206"/>
                  </a:lnTo>
                  <a:lnTo>
                    <a:pt x="208" y="216"/>
                  </a:lnTo>
                  <a:lnTo>
                    <a:pt x="210" y="222"/>
                  </a:lnTo>
                  <a:lnTo>
                    <a:pt x="214" y="224"/>
                  </a:lnTo>
                  <a:lnTo>
                    <a:pt x="220" y="226"/>
                  </a:lnTo>
                  <a:lnTo>
                    <a:pt x="216" y="228"/>
                  </a:lnTo>
                  <a:lnTo>
                    <a:pt x="168" y="228"/>
                  </a:lnTo>
                  <a:lnTo>
                    <a:pt x="168" y="290"/>
                  </a:lnTo>
                  <a:lnTo>
                    <a:pt x="48" y="290"/>
                  </a:lnTo>
                  <a:lnTo>
                    <a:pt x="44" y="166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24" y="162"/>
                  </a:lnTo>
                  <a:lnTo>
                    <a:pt x="28" y="164"/>
                  </a:lnTo>
                  <a:lnTo>
                    <a:pt x="30" y="164"/>
                  </a:lnTo>
                  <a:lnTo>
                    <a:pt x="32" y="162"/>
                  </a:lnTo>
                  <a:lnTo>
                    <a:pt x="34" y="156"/>
                  </a:lnTo>
                  <a:lnTo>
                    <a:pt x="32" y="152"/>
                  </a:lnTo>
                  <a:lnTo>
                    <a:pt x="28" y="152"/>
                  </a:lnTo>
                  <a:lnTo>
                    <a:pt x="28" y="148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0" y="146"/>
                  </a:lnTo>
                  <a:lnTo>
                    <a:pt x="22" y="144"/>
                  </a:lnTo>
                  <a:lnTo>
                    <a:pt x="22" y="140"/>
                  </a:lnTo>
                  <a:lnTo>
                    <a:pt x="22" y="136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6" y="124"/>
                  </a:lnTo>
                  <a:lnTo>
                    <a:pt x="28" y="118"/>
                  </a:lnTo>
                  <a:lnTo>
                    <a:pt x="30" y="114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32" y="90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06" y="42"/>
                  </a:lnTo>
                  <a:lnTo>
                    <a:pt x="10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505" y="1660"/>
              <a:ext cx="302" cy="260"/>
            </a:xfrm>
            <a:custGeom>
              <a:avLst/>
              <a:gdLst>
                <a:gd name="T0" fmla="*/ 84 w 302"/>
                <a:gd name="T1" fmla="*/ 0 h 260"/>
                <a:gd name="T2" fmla="*/ 302 w 302"/>
                <a:gd name="T3" fmla="*/ 0 h 260"/>
                <a:gd name="T4" fmla="*/ 276 w 302"/>
                <a:gd name="T5" fmla="*/ 258 h 260"/>
                <a:gd name="T6" fmla="*/ 0 w 302"/>
                <a:gd name="T7" fmla="*/ 260 h 260"/>
                <a:gd name="T8" fmla="*/ 0 w 302"/>
                <a:gd name="T9" fmla="*/ 2 h 260"/>
                <a:gd name="T10" fmla="*/ 84 w 302"/>
                <a:gd name="T11" fmla="*/ 0 h 260"/>
                <a:gd name="T12" fmla="*/ 84 w 302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2"/>
                <a:gd name="T22" fmla="*/ 0 h 260"/>
                <a:gd name="T23" fmla="*/ 302 w 302"/>
                <a:gd name="T24" fmla="*/ 260 h 2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2" h="260">
                  <a:moveTo>
                    <a:pt x="84" y="0"/>
                  </a:moveTo>
                  <a:lnTo>
                    <a:pt x="302" y="0"/>
                  </a:lnTo>
                  <a:lnTo>
                    <a:pt x="276" y="258"/>
                  </a:lnTo>
                  <a:lnTo>
                    <a:pt x="0" y="260"/>
                  </a:lnTo>
                  <a:lnTo>
                    <a:pt x="0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208" y="1662"/>
              <a:ext cx="297" cy="264"/>
            </a:xfrm>
            <a:custGeom>
              <a:avLst/>
              <a:gdLst>
                <a:gd name="T0" fmla="*/ 297 w 297"/>
                <a:gd name="T1" fmla="*/ 0 h 264"/>
                <a:gd name="T2" fmla="*/ 297 w 297"/>
                <a:gd name="T3" fmla="*/ 258 h 264"/>
                <a:gd name="T4" fmla="*/ 225 w 297"/>
                <a:gd name="T5" fmla="*/ 260 h 264"/>
                <a:gd name="T6" fmla="*/ 225 w 297"/>
                <a:gd name="T7" fmla="*/ 264 h 264"/>
                <a:gd name="T8" fmla="*/ 205 w 297"/>
                <a:gd name="T9" fmla="*/ 264 h 264"/>
                <a:gd name="T10" fmla="*/ 205 w 297"/>
                <a:gd name="T11" fmla="*/ 260 h 264"/>
                <a:gd name="T12" fmla="*/ 176 w 297"/>
                <a:gd name="T13" fmla="*/ 258 h 264"/>
                <a:gd name="T14" fmla="*/ 176 w 297"/>
                <a:gd name="T15" fmla="*/ 254 h 264"/>
                <a:gd name="T16" fmla="*/ 0 w 297"/>
                <a:gd name="T17" fmla="*/ 256 h 264"/>
                <a:gd name="T18" fmla="*/ 0 w 297"/>
                <a:gd name="T19" fmla="*/ 126 h 264"/>
                <a:gd name="T20" fmla="*/ 62 w 297"/>
                <a:gd name="T21" fmla="*/ 126 h 264"/>
                <a:gd name="T22" fmla="*/ 62 w 297"/>
                <a:gd name="T23" fmla="*/ 64 h 264"/>
                <a:gd name="T24" fmla="*/ 122 w 297"/>
                <a:gd name="T25" fmla="*/ 62 h 264"/>
                <a:gd name="T26" fmla="*/ 124 w 297"/>
                <a:gd name="T27" fmla="*/ 2 h 264"/>
                <a:gd name="T28" fmla="*/ 297 w 297"/>
                <a:gd name="T29" fmla="*/ 0 h 264"/>
                <a:gd name="T30" fmla="*/ 297 w 297"/>
                <a:gd name="T31" fmla="*/ 0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"/>
                <a:gd name="T49" fmla="*/ 0 h 264"/>
                <a:gd name="T50" fmla="*/ 297 w 297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" h="264">
                  <a:moveTo>
                    <a:pt x="297" y="0"/>
                  </a:moveTo>
                  <a:lnTo>
                    <a:pt x="297" y="258"/>
                  </a:lnTo>
                  <a:lnTo>
                    <a:pt x="225" y="260"/>
                  </a:lnTo>
                  <a:lnTo>
                    <a:pt x="225" y="264"/>
                  </a:lnTo>
                  <a:lnTo>
                    <a:pt x="205" y="264"/>
                  </a:lnTo>
                  <a:lnTo>
                    <a:pt x="205" y="260"/>
                  </a:lnTo>
                  <a:lnTo>
                    <a:pt x="176" y="258"/>
                  </a:lnTo>
                  <a:lnTo>
                    <a:pt x="176" y="254"/>
                  </a:lnTo>
                  <a:lnTo>
                    <a:pt x="0" y="256"/>
                  </a:lnTo>
                  <a:lnTo>
                    <a:pt x="0" y="126"/>
                  </a:lnTo>
                  <a:lnTo>
                    <a:pt x="62" y="126"/>
                  </a:lnTo>
                  <a:lnTo>
                    <a:pt x="62" y="64"/>
                  </a:lnTo>
                  <a:lnTo>
                    <a:pt x="122" y="62"/>
                  </a:lnTo>
                  <a:lnTo>
                    <a:pt x="124" y="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24" y="1662"/>
              <a:ext cx="384" cy="292"/>
            </a:xfrm>
            <a:custGeom>
              <a:avLst/>
              <a:gdLst>
                <a:gd name="T0" fmla="*/ 382 w 384"/>
                <a:gd name="T1" fmla="*/ 0 h 292"/>
                <a:gd name="T2" fmla="*/ 140 w 384"/>
                <a:gd name="T3" fmla="*/ 256 h 292"/>
                <a:gd name="T4" fmla="*/ 76 w 384"/>
                <a:gd name="T5" fmla="*/ 288 h 292"/>
                <a:gd name="T6" fmla="*/ 0 w 384"/>
                <a:gd name="T7" fmla="*/ 292 h 292"/>
                <a:gd name="T8" fmla="*/ 4 w 384"/>
                <a:gd name="T9" fmla="*/ 284 h 292"/>
                <a:gd name="T10" fmla="*/ 10 w 384"/>
                <a:gd name="T11" fmla="*/ 282 h 292"/>
                <a:gd name="T12" fmla="*/ 16 w 384"/>
                <a:gd name="T13" fmla="*/ 282 h 292"/>
                <a:gd name="T14" fmla="*/ 20 w 384"/>
                <a:gd name="T15" fmla="*/ 276 h 292"/>
                <a:gd name="T16" fmla="*/ 30 w 384"/>
                <a:gd name="T17" fmla="*/ 268 h 292"/>
                <a:gd name="T18" fmla="*/ 34 w 384"/>
                <a:gd name="T19" fmla="*/ 258 h 292"/>
                <a:gd name="T20" fmla="*/ 42 w 384"/>
                <a:gd name="T21" fmla="*/ 254 h 292"/>
                <a:gd name="T22" fmla="*/ 42 w 384"/>
                <a:gd name="T23" fmla="*/ 240 h 292"/>
                <a:gd name="T24" fmla="*/ 44 w 384"/>
                <a:gd name="T25" fmla="*/ 232 h 292"/>
                <a:gd name="T26" fmla="*/ 48 w 384"/>
                <a:gd name="T27" fmla="*/ 226 h 292"/>
                <a:gd name="T28" fmla="*/ 50 w 384"/>
                <a:gd name="T29" fmla="*/ 218 h 292"/>
                <a:gd name="T30" fmla="*/ 52 w 384"/>
                <a:gd name="T31" fmla="*/ 212 h 292"/>
                <a:gd name="T32" fmla="*/ 56 w 384"/>
                <a:gd name="T33" fmla="*/ 202 h 292"/>
                <a:gd name="T34" fmla="*/ 64 w 384"/>
                <a:gd name="T35" fmla="*/ 194 h 292"/>
                <a:gd name="T36" fmla="*/ 68 w 384"/>
                <a:gd name="T37" fmla="*/ 188 h 292"/>
                <a:gd name="T38" fmla="*/ 74 w 384"/>
                <a:gd name="T39" fmla="*/ 180 h 292"/>
                <a:gd name="T40" fmla="*/ 80 w 384"/>
                <a:gd name="T41" fmla="*/ 174 h 292"/>
                <a:gd name="T42" fmla="*/ 78 w 384"/>
                <a:gd name="T43" fmla="*/ 162 h 292"/>
                <a:gd name="T44" fmla="*/ 88 w 384"/>
                <a:gd name="T45" fmla="*/ 158 h 292"/>
                <a:gd name="T46" fmla="*/ 86 w 384"/>
                <a:gd name="T47" fmla="*/ 148 h 292"/>
                <a:gd name="T48" fmla="*/ 84 w 384"/>
                <a:gd name="T49" fmla="*/ 144 h 292"/>
                <a:gd name="T50" fmla="*/ 86 w 384"/>
                <a:gd name="T51" fmla="*/ 128 h 292"/>
                <a:gd name="T52" fmla="*/ 94 w 384"/>
                <a:gd name="T53" fmla="*/ 122 h 292"/>
                <a:gd name="T54" fmla="*/ 104 w 384"/>
                <a:gd name="T55" fmla="*/ 114 h 292"/>
                <a:gd name="T56" fmla="*/ 104 w 384"/>
                <a:gd name="T57" fmla="*/ 106 h 292"/>
                <a:gd name="T58" fmla="*/ 102 w 384"/>
                <a:gd name="T59" fmla="*/ 94 h 292"/>
                <a:gd name="T60" fmla="*/ 106 w 384"/>
                <a:gd name="T61" fmla="*/ 90 h 292"/>
                <a:gd name="T62" fmla="*/ 114 w 384"/>
                <a:gd name="T63" fmla="*/ 82 h 292"/>
                <a:gd name="T64" fmla="*/ 116 w 384"/>
                <a:gd name="T65" fmla="*/ 74 h 292"/>
                <a:gd name="T66" fmla="*/ 118 w 384"/>
                <a:gd name="T67" fmla="*/ 66 h 292"/>
                <a:gd name="T68" fmla="*/ 126 w 384"/>
                <a:gd name="T69" fmla="*/ 64 h 292"/>
                <a:gd name="T70" fmla="*/ 130 w 384"/>
                <a:gd name="T71" fmla="*/ 52 h 292"/>
                <a:gd name="T72" fmla="*/ 134 w 384"/>
                <a:gd name="T73" fmla="*/ 44 h 292"/>
                <a:gd name="T74" fmla="*/ 140 w 384"/>
                <a:gd name="T75" fmla="*/ 34 h 292"/>
                <a:gd name="T76" fmla="*/ 148 w 384"/>
                <a:gd name="T77" fmla="*/ 20 h 292"/>
                <a:gd name="T78" fmla="*/ 154 w 384"/>
                <a:gd name="T79" fmla="*/ 18 h 292"/>
                <a:gd name="T80" fmla="*/ 156 w 384"/>
                <a:gd name="T81" fmla="*/ 8 h 292"/>
                <a:gd name="T82" fmla="*/ 158 w 384"/>
                <a:gd name="T83" fmla="*/ 0 h 292"/>
                <a:gd name="T84" fmla="*/ 306 w 384"/>
                <a:gd name="T85" fmla="*/ 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4"/>
                <a:gd name="T130" fmla="*/ 0 h 292"/>
                <a:gd name="T131" fmla="*/ 384 w 384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4" h="292">
                  <a:moveTo>
                    <a:pt x="306" y="2"/>
                  </a:moveTo>
                  <a:lnTo>
                    <a:pt x="382" y="0"/>
                  </a:lnTo>
                  <a:lnTo>
                    <a:pt x="384" y="256"/>
                  </a:lnTo>
                  <a:lnTo>
                    <a:pt x="140" y="256"/>
                  </a:lnTo>
                  <a:lnTo>
                    <a:pt x="140" y="288"/>
                  </a:lnTo>
                  <a:lnTo>
                    <a:pt x="76" y="288"/>
                  </a:lnTo>
                  <a:lnTo>
                    <a:pt x="78" y="292"/>
                  </a:lnTo>
                  <a:lnTo>
                    <a:pt x="0" y="292"/>
                  </a:lnTo>
                  <a:lnTo>
                    <a:pt x="4" y="288"/>
                  </a:lnTo>
                  <a:lnTo>
                    <a:pt x="4" y="284"/>
                  </a:lnTo>
                  <a:lnTo>
                    <a:pt x="8" y="284"/>
                  </a:lnTo>
                  <a:lnTo>
                    <a:pt x="10" y="282"/>
                  </a:lnTo>
                  <a:lnTo>
                    <a:pt x="14" y="282"/>
                  </a:lnTo>
                  <a:lnTo>
                    <a:pt x="16" y="282"/>
                  </a:lnTo>
                  <a:lnTo>
                    <a:pt x="18" y="278"/>
                  </a:lnTo>
                  <a:lnTo>
                    <a:pt x="20" y="276"/>
                  </a:lnTo>
                  <a:lnTo>
                    <a:pt x="22" y="272"/>
                  </a:lnTo>
                  <a:lnTo>
                    <a:pt x="30" y="268"/>
                  </a:lnTo>
                  <a:lnTo>
                    <a:pt x="30" y="262"/>
                  </a:lnTo>
                  <a:lnTo>
                    <a:pt x="34" y="258"/>
                  </a:lnTo>
                  <a:lnTo>
                    <a:pt x="38" y="258"/>
                  </a:lnTo>
                  <a:lnTo>
                    <a:pt x="42" y="254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4" y="236"/>
                  </a:lnTo>
                  <a:lnTo>
                    <a:pt x="44" y="232"/>
                  </a:lnTo>
                  <a:lnTo>
                    <a:pt x="46" y="228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50" y="214"/>
                  </a:lnTo>
                  <a:lnTo>
                    <a:pt x="52" y="212"/>
                  </a:lnTo>
                  <a:lnTo>
                    <a:pt x="56" y="208"/>
                  </a:lnTo>
                  <a:lnTo>
                    <a:pt x="56" y="202"/>
                  </a:lnTo>
                  <a:lnTo>
                    <a:pt x="60" y="198"/>
                  </a:lnTo>
                  <a:lnTo>
                    <a:pt x="64" y="194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70" y="184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0" y="174"/>
                  </a:lnTo>
                  <a:lnTo>
                    <a:pt x="78" y="170"/>
                  </a:lnTo>
                  <a:lnTo>
                    <a:pt x="78" y="162"/>
                  </a:lnTo>
                  <a:lnTo>
                    <a:pt x="82" y="160"/>
                  </a:lnTo>
                  <a:lnTo>
                    <a:pt x="88" y="158"/>
                  </a:lnTo>
                  <a:lnTo>
                    <a:pt x="88" y="150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4" y="144"/>
                  </a:lnTo>
                  <a:lnTo>
                    <a:pt x="88" y="134"/>
                  </a:lnTo>
                  <a:lnTo>
                    <a:pt x="86" y="128"/>
                  </a:lnTo>
                  <a:lnTo>
                    <a:pt x="90" y="124"/>
                  </a:lnTo>
                  <a:lnTo>
                    <a:pt x="94" y="122"/>
                  </a:lnTo>
                  <a:lnTo>
                    <a:pt x="100" y="120"/>
                  </a:lnTo>
                  <a:lnTo>
                    <a:pt x="104" y="114"/>
                  </a:lnTo>
                  <a:lnTo>
                    <a:pt x="102" y="108"/>
                  </a:lnTo>
                  <a:lnTo>
                    <a:pt x="104" y="106"/>
                  </a:lnTo>
                  <a:lnTo>
                    <a:pt x="104" y="100"/>
                  </a:lnTo>
                  <a:lnTo>
                    <a:pt x="102" y="94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10" y="86"/>
                  </a:lnTo>
                  <a:lnTo>
                    <a:pt x="114" y="82"/>
                  </a:lnTo>
                  <a:lnTo>
                    <a:pt x="114" y="76"/>
                  </a:lnTo>
                  <a:lnTo>
                    <a:pt x="116" y="74"/>
                  </a:lnTo>
                  <a:lnTo>
                    <a:pt x="116" y="70"/>
                  </a:lnTo>
                  <a:lnTo>
                    <a:pt x="118" y="66"/>
                  </a:lnTo>
                  <a:lnTo>
                    <a:pt x="122" y="64"/>
                  </a:lnTo>
                  <a:lnTo>
                    <a:pt x="126" y="64"/>
                  </a:lnTo>
                  <a:lnTo>
                    <a:pt x="128" y="58"/>
                  </a:lnTo>
                  <a:lnTo>
                    <a:pt x="130" y="52"/>
                  </a:lnTo>
                  <a:lnTo>
                    <a:pt x="132" y="48"/>
                  </a:lnTo>
                  <a:lnTo>
                    <a:pt x="134" y="44"/>
                  </a:lnTo>
                  <a:lnTo>
                    <a:pt x="136" y="38"/>
                  </a:lnTo>
                  <a:lnTo>
                    <a:pt x="140" y="34"/>
                  </a:lnTo>
                  <a:lnTo>
                    <a:pt x="142" y="32"/>
                  </a:lnTo>
                  <a:lnTo>
                    <a:pt x="148" y="20"/>
                  </a:lnTo>
                  <a:lnTo>
                    <a:pt x="150" y="20"/>
                  </a:lnTo>
                  <a:lnTo>
                    <a:pt x="154" y="18"/>
                  </a:lnTo>
                  <a:lnTo>
                    <a:pt x="154" y="12"/>
                  </a:lnTo>
                  <a:lnTo>
                    <a:pt x="156" y="8"/>
                  </a:lnTo>
                  <a:lnTo>
                    <a:pt x="158" y="4"/>
                  </a:lnTo>
                  <a:lnTo>
                    <a:pt x="158" y="0"/>
                  </a:lnTo>
                  <a:lnTo>
                    <a:pt x="306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239" y="1798"/>
              <a:ext cx="181" cy="308"/>
            </a:xfrm>
            <a:custGeom>
              <a:avLst/>
              <a:gdLst>
                <a:gd name="T0" fmla="*/ 177 w 181"/>
                <a:gd name="T1" fmla="*/ 0 h 308"/>
                <a:gd name="T2" fmla="*/ 119 w 181"/>
                <a:gd name="T3" fmla="*/ 184 h 308"/>
                <a:gd name="T4" fmla="*/ 123 w 181"/>
                <a:gd name="T5" fmla="*/ 198 h 308"/>
                <a:gd name="T6" fmla="*/ 129 w 181"/>
                <a:gd name="T7" fmla="*/ 202 h 308"/>
                <a:gd name="T8" fmla="*/ 137 w 181"/>
                <a:gd name="T9" fmla="*/ 196 h 308"/>
                <a:gd name="T10" fmla="*/ 143 w 181"/>
                <a:gd name="T11" fmla="*/ 198 h 308"/>
                <a:gd name="T12" fmla="*/ 155 w 181"/>
                <a:gd name="T13" fmla="*/ 198 h 308"/>
                <a:gd name="T14" fmla="*/ 149 w 181"/>
                <a:gd name="T15" fmla="*/ 206 h 308"/>
                <a:gd name="T16" fmla="*/ 145 w 181"/>
                <a:gd name="T17" fmla="*/ 218 h 308"/>
                <a:gd name="T18" fmla="*/ 157 w 181"/>
                <a:gd name="T19" fmla="*/ 230 h 308"/>
                <a:gd name="T20" fmla="*/ 159 w 181"/>
                <a:gd name="T21" fmla="*/ 240 h 308"/>
                <a:gd name="T22" fmla="*/ 147 w 181"/>
                <a:gd name="T23" fmla="*/ 248 h 308"/>
                <a:gd name="T24" fmla="*/ 137 w 181"/>
                <a:gd name="T25" fmla="*/ 240 h 308"/>
                <a:gd name="T26" fmla="*/ 133 w 181"/>
                <a:gd name="T27" fmla="*/ 242 h 308"/>
                <a:gd name="T28" fmla="*/ 133 w 181"/>
                <a:gd name="T29" fmla="*/ 254 h 308"/>
                <a:gd name="T30" fmla="*/ 131 w 181"/>
                <a:gd name="T31" fmla="*/ 264 h 308"/>
                <a:gd name="T32" fmla="*/ 147 w 181"/>
                <a:gd name="T33" fmla="*/ 274 h 308"/>
                <a:gd name="T34" fmla="*/ 161 w 181"/>
                <a:gd name="T35" fmla="*/ 276 h 308"/>
                <a:gd name="T36" fmla="*/ 175 w 181"/>
                <a:gd name="T37" fmla="*/ 286 h 308"/>
                <a:gd name="T38" fmla="*/ 175 w 181"/>
                <a:gd name="T39" fmla="*/ 298 h 308"/>
                <a:gd name="T40" fmla="*/ 165 w 181"/>
                <a:gd name="T41" fmla="*/ 306 h 308"/>
                <a:gd name="T42" fmla="*/ 159 w 181"/>
                <a:gd name="T43" fmla="*/ 298 h 308"/>
                <a:gd name="T44" fmla="*/ 153 w 181"/>
                <a:gd name="T45" fmla="*/ 286 h 308"/>
                <a:gd name="T46" fmla="*/ 147 w 181"/>
                <a:gd name="T47" fmla="*/ 290 h 308"/>
                <a:gd name="T48" fmla="*/ 143 w 181"/>
                <a:gd name="T49" fmla="*/ 300 h 308"/>
                <a:gd name="T50" fmla="*/ 0 w 181"/>
                <a:gd name="T51" fmla="*/ 306 h 308"/>
                <a:gd name="T52" fmla="*/ 6 w 181"/>
                <a:gd name="T53" fmla="*/ 178 h 308"/>
                <a:gd name="T54" fmla="*/ 10 w 181"/>
                <a:gd name="T55" fmla="*/ 170 h 308"/>
                <a:gd name="T56" fmla="*/ 14 w 181"/>
                <a:gd name="T57" fmla="*/ 162 h 308"/>
                <a:gd name="T58" fmla="*/ 14 w 181"/>
                <a:gd name="T59" fmla="*/ 150 h 308"/>
                <a:gd name="T60" fmla="*/ 28 w 181"/>
                <a:gd name="T61" fmla="*/ 118 h 308"/>
                <a:gd name="T62" fmla="*/ 30 w 181"/>
                <a:gd name="T63" fmla="*/ 108 h 308"/>
                <a:gd name="T64" fmla="*/ 58 w 181"/>
                <a:gd name="T65" fmla="*/ 0 h 308"/>
                <a:gd name="T66" fmla="*/ 153 w 181"/>
                <a:gd name="T67" fmla="*/ 0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1"/>
                <a:gd name="T103" fmla="*/ 0 h 308"/>
                <a:gd name="T104" fmla="*/ 181 w 18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1" h="308">
                  <a:moveTo>
                    <a:pt x="153" y="0"/>
                  </a:moveTo>
                  <a:lnTo>
                    <a:pt x="177" y="0"/>
                  </a:lnTo>
                  <a:lnTo>
                    <a:pt x="181" y="124"/>
                  </a:lnTo>
                  <a:lnTo>
                    <a:pt x="119" y="184"/>
                  </a:lnTo>
                  <a:lnTo>
                    <a:pt x="119" y="198"/>
                  </a:lnTo>
                  <a:lnTo>
                    <a:pt x="123" y="198"/>
                  </a:lnTo>
                  <a:lnTo>
                    <a:pt x="127" y="198"/>
                  </a:lnTo>
                  <a:lnTo>
                    <a:pt x="129" y="202"/>
                  </a:lnTo>
                  <a:lnTo>
                    <a:pt x="133" y="202"/>
                  </a:lnTo>
                  <a:lnTo>
                    <a:pt x="137" y="196"/>
                  </a:lnTo>
                  <a:lnTo>
                    <a:pt x="139" y="196"/>
                  </a:lnTo>
                  <a:lnTo>
                    <a:pt x="143" y="198"/>
                  </a:lnTo>
                  <a:lnTo>
                    <a:pt x="149" y="198"/>
                  </a:lnTo>
                  <a:lnTo>
                    <a:pt x="155" y="198"/>
                  </a:lnTo>
                  <a:lnTo>
                    <a:pt x="157" y="200"/>
                  </a:lnTo>
                  <a:lnTo>
                    <a:pt x="149" y="206"/>
                  </a:lnTo>
                  <a:lnTo>
                    <a:pt x="145" y="212"/>
                  </a:lnTo>
                  <a:lnTo>
                    <a:pt x="145" y="218"/>
                  </a:lnTo>
                  <a:lnTo>
                    <a:pt x="149" y="224"/>
                  </a:lnTo>
                  <a:lnTo>
                    <a:pt x="157" y="230"/>
                  </a:lnTo>
                  <a:lnTo>
                    <a:pt x="159" y="234"/>
                  </a:lnTo>
                  <a:lnTo>
                    <a:pt x="159" y="240"/>
                  </a:lnTo>
                  <a:lnTo>
                    <a:pt x="153" y="246"/>
                  </a:lnTo>
                  <a:lnTo>
                    <a:pt x="147" y="248"/>
                  </a:lnTo>
                  <a:lnTo>
                    <a:pt x="141" y="246"/>
                  </a:lnTo>
                  <a:lnTo>
                    <a:pt x="137" y="240"/>
                  </a:lnTo>
                  <a:lnTo>
                    <a:pt x="135" y="240"/>
                  </a:lnTo>
                  <a:lnTo>
                    <a:pt x="133" y="242"/>
                  </a:lnTo>
                  <a:lnTo>
                    <a:pt x="135" y="248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31" y="264"/>
                  </a:lnTo>
                  <a:lnTo>
                    <a:pt x="137" y="268"/>
                  </a:lnTo>
                  <a:lnTo>
                    <a:pt x="147" y="274"/>
                  </a:lnTo>
                  <a:lnTo>
                    <a:pt x="155" y="274"/>
                  </a:lnTo>
                  <a:lnTo>
                    <a:pt x="161" y="276"/>
                  </a:lnTo>
                  <a:lnTo>
                    <a:pt x="171" y="282"/>
                  </a:lnTo>
                  <a:lnTo>
                    <a:pt x="175" y="286"/>
                  </a:lnTo>
                  <a:lnTo>
                    <a:pt x="177" y="292"/>
                  </a:lnTo>
                  <a:lnTo>
                    <a:pt x="175" y="298"/>
                  </a:lnTo>
                  <a:lnTo>
                    <a:pt x="171" y="304"/>
                  </a:lnTo>
                  <a:lnTo>
                    <a:pt x="165" y="306"/>
                  </a:lnTo>
                  <a:lnTo>
                    <a:pt x="159" y="304"/>
                  </a:lnTo>
                  <a:lnTo>
                    <a:pt x="159" y="298"/>
                  </a:lnTo>
                  <a:lnTo>
                    <a:pt x="155" y="290"/>
                  </a:lnTo>
                  <a:lnTo>
                    <a:pt x="153" y="286"/>
                  </a:lnTo>
                  <a:lnTo>
                    <a:pt x="149" y="286"/>
                  </a:lnTo>
                  <a:lnTo>
                    <a:pt x="147" y="290"/>
                  </a:lnTo>
                  <a:lnTo>
                    <a:pt x="147" y="296"/>
                  </a:lnTo>
                  <a:lnTo>
                    <a:pt x="143" y="300"/>
                  </a:lnTo>
                  <a:lnTo>
                    <a:pt x="141" y="308"/>
                  </a:lnTo>
                  <a:lnTo>
                    <a:pt x="0" y="306"/>
                  </a:lnTo>
                  <a:lnTo>
                    <a:pt x="0" y="184"/>
                  </a:lnTo>
                  <a:lnTo>
                    <a:pt x="6" y="178"/>
                  </a:lnTo>
                  <a:lnTo>
                    <a:pt x="6" y="174"/>
                  </a:lnTo>
                  <a:lnTo>
                    <a:pt x="10" y="170"/>
                  </a:lnTo>
                  <a:lnTo>
                    <a:pt x="14" y="168"/>
                  </a:lnTo>
                  <a:lnTo>
                    <a:pt x="14" y="162"/>
                  </a:lnTo>
                  <a:lnTo>
                    <a:pt x="16" y="156"/>
                  </a:lnTo>
                  <a:lnTo>
                    <a:pt x="14" y="150"/>
                  </a:lnTo>
                  <a:lnTo>
                    <a:pt x="18" y="140"/>
                  </a:lnTo>
                  <a:lnTo>
                    <a:pt x="28" y="118"/>
                  </a:lnTo>
                  <a:lnTo>
                    <a:pt x="28" y="112"/>
                  </a:lnTo>
                  <a:lnTo>
                    <a:pt x="30" y="108"/>
                  </a:lnTo>
                  <a:lnTo>
                    <a:pt x="2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358" y="1850"/>
              <a:ext cx="466" cy="367"/>
            </a:xfrm>
            <a:custGeom>
              <a:avLst/>
              <a:gdLst>
                <a:gd name="T0" fmla="*/ 238 w 466"/>
                <a:gd name="T1" fmla="*/ 6 h 367"/>
                <a:gd name="T2" fmla="*/ 246 w 466"/>
                <a:gd name="T3" fmla="*/ 2 h 367"/>
                <a:gd name="T4" fmla="*/ 462 w 466"/>
                <a:gd name="T5" fmla="*/ 100 h 367"/>
                <a:gd name="T6" fmla="*/ 458 w 466"/>
                <a:gd name="T7" fmla="*/ 112 h 367"/>
                <a:gd name="T8" fmla="*/ 450 w 466"/>
                <a:gd name="T9" fmla="*/ 132 h 367"/>
                <a:gd name="T10" fmla="*/ 438 w 466"/>
                <a:gd name="T11" fmla="*/ 136 h 367"/>
                <a:gd name="T12" fmla="*/ 436 w 466"/>
                <a:gd name="T13" fmla="*/ 158 h 367"/>
                <a:gd name="T14" fmla="*/ 428 w 466"/>
                <a:gd name="T15" fmla="*/ 174 h 367"/>
                <a:gd name="T16" fmla="*/ 428 w 466"/>
                <a:gd name="T17" fmla="*/ 188 h 367"/>
                <a:gd name="T18" fmla="*/ 418 w 466"/>
                <a:gd name="T19" fmla="*/ 204 h 367"/>
                <a:gd name="T20" fmla="*/ 404 w 466"/>
                <a:gd name="T21" fmla="*/ 208 h 367"/>
                <a:gd name="T22" fmla="*/ 394 w 466"/>
                <a:gd name="T23" fmla="*/ 224 h 367"/>
                <a:gd name="T24" fmla="*/ 382 w 466"/>
                <a:gd name="T25" fmla="*/ 226 h 367"/>
                <a:gd name="T26" fmla="*/ 366 w 466"/>
                <a:gd name="T27" fmla="*/ 230 h 367"/>
                <a:gd name="T28" fmla="*/ 354 w 466"/>
                <a:gd name="T29" fmla="*/ 242 h 367"/>
                <a:gd name="T30" fmla="*/ 328 w 466"/>
                <a:gd name="T31" fmla="*/ 254 h 367"/>
                <a:gd name="T32" fmla="*/ 316 w 466"/>
                <a:gd name="T33" fmla="*/ 254 h 367"/>
                <a:gd name="T34" fmla="*/ 296 w 466"/>
                <a:gd name="T35" fmla="*/ 256 h 367"/>
                <a:gd name="T36" fmla="*/ 282 w 466"/>
                <a:gd name="T37" fmla="*/ 258 h 367"/>
                <a:gd name="T38" fmla="*/ 276 w 466"/>
                <a:gd name="T39" fmla="*/ 268 h 367"/>
                <a:gd name="T40" fmla="*/ 264 w 466"/>
                <a:gd name="T41" fmla="*/ 270 h 367"/>
                <a:gd name="T42" fmla="*/ 256 w 466"/>
                <a:gd name="T43" fmla="*/ 282 h 367"/>
                <a:gd name="T44" fmla="*/ 250 w 466"/>
                <a:gd name="T45" fmla="*/ 294 h 367"/>
                <a:gd name="T46" fmla="*/ 238 w 466"/>
                <a:gd name="T47" fmla="*/ 296 h 367"/>
                <a:gd name="T48" fmla="*/ 220 w 466"/>
                <a:gd name="T49" fmla="*/ 304 h 367"/>
                <a:gd name="T50" fmla="*/ 210 w 466"/>
                <a:gd name="T51" fmla="*/ 313 h 367"/>
                <a:gd name="T52" fmla="*/ 200 w 466"/>
                <a:gd name="T53" fmla="*/ 311 h 367"/>
                <a:gd name="T54" fmla="*/ 186 w 466"/>
                <a:gd name="T55" fmla="*/ 311 h 367"/>
                <a:gd name="T56" fmla="*/ 176 w 466"/>
                <a:gd name="T57" fmla="*/ 327 h 367"/>
                <a:gd name="T58" fmla="*/ 158 w 466"/>
                <a:gd name="T59" fmla="*/ 341 h 367"/>
                <a:gd name="T60" fmla="*/ 158 w 466"/>
                <a:gd name="T61" fmla="*/ 351 h 367"/>
                <a:gd name="T62" fmla="*/ 144 w 466"/>
                <a:gd name="T63" fmla="*/ 353 h 367"/>
                <a:gd name="T64" fmla="*/ 138 w 466"/>
                <a:gd name="T65" fmla="*/ 363 h 367"/>
                <a:gd name="T66" fmla="*/ 126 w 466"/>
                <a:gd name="T67" fmla="*/ 363 h 367"/>
                <a:gd name="T68" fmla="*/ 120 w 466"/>
                <a:gd name="T69" fmla="*/ 347 h 367"/>
                <a:gd name="T70" fmla="*/ 62 w 466"/>
                <a:gd name="T71" fmla="*/ 335 h 367"/>
                <a:gd name="T72" fmla="*/ 42 w 466"/>
                <a:gd name="T73" fmla="*/ 286 h 367"/>
                <a:gd name="T74" fmla="*/ 30 w 466"/>
                <a:gd name="T75" fmla="*/ 282 h 367"/>
                <a:gd name="T76" fmla="*/ 40 w 466"/>
                <a:gd name="T77" fmla="*/ 274 h 367"/>
                <a:gd name="T78" fmla="*/ 28 w 466"/>
                <a:gd name="T79" fmla="*/ 268 h 367"/>
                <a:gd name="T80" fmla="*/ 22 w 466"/>
                <a:gd name="T81" fmla="*/ 256 h 367"/>
                <a:gd name="T82" fmla="*/ 28 w 466"/>
                <a:gd name="T83" fmla="*/ 238 h 367"/>
                <a:gd name="T84" fmla="*/ 36 w 466"/>
                <a:gd name="T85" fmla="*/ 238 h 367"/>
                <a:gd name="T86" fmla="*/ 46 w 466"/>
                <a:gd name="T87" fmla="*/ 254 h 367"/>
                <a:gd name="T88" fmla="*/ 58 w 466"/>
                <a:gd name="T89" fmla="*/ 240 h 367"/>
                <a:gd name="T90" fmla="*/ 42 w 466"/>
                <a:gd name="T91" fmla="*/ 224 h 367"/>
                <a:gd name="T92" fmla="*/ 18 w 466"/>
                <a:gd name="T93" fmla="*/ 216 h 367"/>
                <a:gd name="T94" fmla="*/ 14 w 466"/>
                <a:gd name="T95" fmla="*/ 202 h 367"/>
                <a:gd name="T96" fmla="*/ 16 w 466"/>
                <a:gd name="T97" fmla="*/ 188 h 367"/>
                <a:gd name="T98" fmla="*/ 28 w 466"/>
                <a:gd name="T99" fmla="*/ 196 h 367"/>
                <a:gd name="T100" fmla="*/ 40 w 466"/>
                <a:gd name="T101" fmla="*/ 182 h 367"/>
                <a:gd name="T102" fmla="*/ 26 w 466"/>
                <a:gd name="T103" fmla="*/ 166 h 367"/>
                <a:gd name="T104" fmla="*/ 38 w 466"/>
                <a:gd name="T105" fmla="*/ 148 h 367"/>
                <a:gd name="T106" fmla="*/ 24 w 466"/>
                <a:gd name="T107" fmla="*/ 146 h 367"/>
                <a:gd name="T108" fmla="*/ 14 w 466"/>
                <a:gd name="T109" fmla="*/ 150 h 367"/>
                <a:gd name="T110" fmla="*/ 4 w 466"/>
                <a:gd name="T111" fmla="*/ 146 h 367"/>
                <a:gd name="T112" fmla="*/ 62 w 466"/>
                <a:gd name="T113" fmla="*/ 72 h 367"/>
                <a:gd name="T114" fmla="*/ 230 w 466"/>
                <a:gd name="T115" fmla="*/ 10 h 367"/>
                <a:gd name="T116" fmla="*/ 234 w 466"/>
                <a:gd name="T117" fmla="*/ 8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6"/>
                <a:gd name="T178" fmla="*/ 0 h 367"/>
                <a:gd name="T179" fmla="*/ 466 w 466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6" h="367">
                  <a:moveTo>
                    <a:pt x="234" y="8"/>
                  </a:moveTo>
                  <a:lnTo>
                    <a:pt x="236" y="8"/>
                  </a:lnTo>
                  <a:lnTo>
                    <a:pt x="238" y="6"/>
                  </a:lnTo>
                  <a:lnTo>
                    <a:pt x="240" y="2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6"/>
                  </a:lnTo>
                  <a:lnTo>
                    <a:pt x="248" y="8"/>
                  </a:lnTo>
                  <a:lnTo>
                    <a:pt x="462" y="100"/>
                  </a:lnTo>
                  <a:lnTo>
                    <a:pt x="466" y="104"/>
                  </a:lnTo>
                  <a:lnTo>
                    <a:pt x="462" y="110"/>
                  </a:lnTo>
                  <a:lnTo>
                    <a:pt x="458" y="112"/>
                  </a:lnTo>
                  <a:lnTo>
                    <a:pt x="456" y="118"/>
                  </a:lnTo>
                  <a:lnTo>
                    <a:pt x="454" y="126"/>
                  </a:lnTo>
                  <a:lnTo>
                    <a:pt x="450" y="132"/>
                  </a:lnTo>
                  <a:lnTo>
                    <a:pt x="446" y="136"/>
                  </a:lnTo>
                  <a:lnTo>
                    <a:pt x="442" y="136"/>
                  </a:lnTo>
                  <a:lnTo>
                    <a:pt x="438" y="136"/>
                  </a:lnTo>
                  <a:lnTo>
                    <a:pt x="436" y="140"/>
                  </a:lnTo>
                  <a:lnTo>
                    <a:pt x="436" y="146"/>
                  </a:lnTo>
                  <a:lnTo>
                    <a:pt x="436" y="158"/>
                  </a:lnTo>
                  <a:lnTo>
                    <a:pt x="434" y="162"/>
                  </a:lnTo>
                  <a:lnTo>
                    <a:pt x="432" y="170"/>
                  </a:lnTo>
                  <a:lnTo>
                    <a:pt x="428" y="174"/>
                  </a:lnTo>
                  <a:lnTo>
                    <a:pt x="426" y="180"/>
                  </a:lnTo>
                  <a:lnTo>
                    <a:pt x="428" y="182"/>
                  </a:lnTo>
                  <a:lnTo>
                    <a:pt x="428" y="188"/>
                  </a:lnTo>
                  <a:lnTo>
                    <a:pt x="424" y="190"/>
                  </a:lnTo>
                  <a:lnTo>
                    <a:pt x="422" y="198"/>
                  </a:lnTo>
                  <a:lnTo>
                    <a:pt x="418" y="204"/>
                  </a:lnTo>
                  <a:lnTo>
                    <a:pt x="414" y="204"/>
                  </a:lnTo>
                  <a:lnTo>
                    <a:pt x="408" y="208"/>
                  </a:lnTo>
                  <a:lnTo>
                    <a:pt x="404" y="208"/>
                  </a:lnTo>
                  <a:lnTo>
                    <a:pt x="400" y="214"/>
                  </a:lnTo>
                  <a:lnTo>
                    <a:pt x="396" y="218"/>
                  </a:lnTo>
                  <a:lnTo>
                    <a:pt x="394" y="224"/>
                  </a:lnTo>
                  <a:lnTo>
                    <a:pt x="390" y="228"/>
                  </a:lnTo>
                  <a:lnTo>
                    <a:pt x="386" y="228"/>
                  </a:lnTo>
                  <a:lnTo>
                    <a:pt x="382" y="226"/>
                  </a:lnTo>
                  <a:lnTo>
                    <a:pt x="374" y="226"/>
                  </a:lnTo>
                  <a:lnTo>
                    <a:pt x="370" y="228"/>
                  </a:lnTo>
                  <a:lnTo>
                    <a:pt x="366" y="230"/>
                  </a:lnTo>
                  <a:lnTo>
                    <a:pt x="366" y="234"/>
                  </a:lnTo>
                  <a:lnTo>
                    <a:pt x="356" y="238"/>
                  </a:lnTo>
                  <a:lnTo>
                    <a:pt x="354" y="242"/>
                  </a:lnTo>
                  <a:lnTo>
                    <a:pt x="344" y="242"/>
                  </a:lnTo>
                  <a:lnTo>
                    <a:pt x="340" y="242"/>
                  </a:lnTo>
                  <a:lnTo>
                    <a:pt x="328" y="254"/>
                  </a:lnTo>
                  <a:lnTo>
                    <a:pt x="322" y="256"/>
                  </a:lnTo>
                  <a:lnTo>
                    <a:pt x="318" y="256"/>
                  </a:lnTo>
                  <a:lnTo>
                    <a:pt x="316" y="254"/>
                  </a:lnTo>
                  <a:lnTo>
                    <a:pt x="308" y="254"/>
                  </a:lnTo>
                  <a:lnTo>
                    <a:pt x="302" y="258"/>
                  </a:lnTo>
                  <a:lnTo>
                    <a:pt x="296" y="256"/>
                  </a:lnTo>
                  <a:lnTo>
                    <a:pt x="290" y="258"/>
                  </a:lnTo>
                  <a:lnTo>
                    <a:pt x="284" y="256"/>
                  </a:lnTo>
                  <a:lnTo>
                    <a:pt x="282" y="258"/>
                  </a:lnTo>
                  <a:lnTo>
                    <a:pt x="280" y="264"/>
                  </a:lnTo>
                  <a:lnTo>
                    <a:pt x="278" y="270"/>
                  </a:lnTo>
                  <a:lnTo>
                    <a:pt x="276" y="268"/>
                  </a:lnTo>
                  <a:lnTo>
                    <a:pt x="272" y="266"/>
                  </a:lnTo>
                  <a:lnTo>
                    <a:pt x="268" y="268"/>
                  </a:lnTo>
                  <a:lnTo>
                    <a:pt x="264" y="270"/>
                  </a:lnTo>
                  <a:lnTo>
                    <a:pt x="264" y="276"/>
                  </a:lnTo>
                  <a:lnTo>
                    <a:pt x="262" y="278"/>
                  </a:lnTo>
                  <a:lnTo>
                    <a:pt x="256" y="282"/>
                  </a:lnTo>
                  <a:lnTo>
                    <a:pt x="254" y="286"/>
                  </a:lnTo>
                  <a:lnTo>
                    <a:pt x="252" y="290"/>
                  </a:lnTo>
                  <a:lnTo>
                    <a:pt x="250" y="294"/>
                  </a:lnTo>
                  <a:lnTo>
                    <a:pt x="246" y="294"/>
                  </a:lnTo>
                  <a:lnTo>
                    <a:pt x="242" y="292"/>
                  </a:lnTo>
                  <a:lnTo>
                    <a:pt x="238" y="296"/>
                  </a:lnTo>
                  <a:lnTo>
                    <a:pt x="230" y="298"/>
                  </a:lnTo>
                  <a:lnTo>
                    <a:pt x="224" y="302"/>
                  </a:lnTo>
                  <a:lnTo>
                    <a:pt x="220" y="304"/>
                  </a:lnTo>
                  <a:lnTo>
                    <a:pt x="218" y="310"/>
                  </a:lnTo>
                  <a:lnTo>
                    <a:pt x="214" y="311"/>
                  </a:lnTo>
                  <a:lnTo>
                    <a:pt x="210" y="313"/>
                  </a:lnTo>
                  <a:lnTo>
                    <a:pt x="208" y="317"/>
                  </a:lnTo>
                  <a:lnTo>
                    <a:pt x="204" y="313"/>
                  </a:lnTo>
                  <a:lnTo>
                    <a:pt x="200" y="311"/>
                  </a:lnTo>
                  <a:lnTo>
                    <a:pt x="194" y="311"/>
                  </a:lnTo>
                  <a:lnTo>
                    <a:pt x="190" y="310"/>
                  </a:lnTo>
                  <a:lnTo>
                    <a:pt x="186" y="311"/>
                  </a:lnTo>
                  <a:lnTo>
                    <a:pt x="182" y="315"/>
                  </a:lnTo>
                  <a:lnTo>
                    <a:pt x="178" y="321"/>
                  </a:lnTo>
                  <a:lnTo>
                    <a:pt x="176" y="327"/>
                  </a:lnTo>
                  <a:lnTo>
                    <a:pt x="168" y="337"/>
                  </a:lnTo>
                  <a:lnTo>
                    <a:pt x="162" y="339"/>
                  </a:lnTo>
                  <a:lnTo>
                    <a:pt x="158" y="341"/>
                  </a:lnTo>
                  <a:lnTo>
                    <a:pt x="156" y="345"/>
                  </a:lnTo>
                  <a:lnTo>
                    <a:pt x="160" y="349"/>
                  </a:lnTo>
                  <a:lnTo>
                    <a:pt x="158" y="351"/>
                  </a:lnTo>
                  <a:lnTo>
                    <a:pt x="152" y="351"/>
                  </a:lnTo>
                  <a:lnTo>
                    <a:pt x="148" y="353"/>
                  </a:lnTo>
                  <a:lnTo>
                    <a:pt x="144" y="353"/>
                  </a:lnTo>
                  <a:lnTo>
                    <a:pt x="138" y="357"/>
                  </a:lnTo>
                  <a:lnTo>
                    <a:pt x="138" y="359"/>
                  </a:lnTo>
                  <a:lnTo>
                    <a:pt x="138" y="363"/>
                  </a:lnTo>
                  <a:lnTo>
                    <a:pt x="134" y="361"/>
                  </a:lnTo>
                  <a:lnTo>
                    <a:pt x="130" y="367"/>
                  </a:lnTo>
                  <a:lnTo>
                    <a:pt x="126" y="363"/>
                  </a:lnTo>
                  <a:lnTo>
                    <a:pt x="124" y="361"/>
                  </a:lnTo>
                  <a:lnTo>
                    <a:pt x="120" y="363"/>
                  </a:lnTo>
                  <a:lnTo>
                    <a:pt x="120" y="347"/>
                  </a:lnTo>
                  <a:lnTo>
                    <a:pt x="102" y="347"/>
                  </a:lnTo>
                  <a:lnTo>
                    <a:pt x="100" y="337"/>
                  </a:lnTo>
                  <a:lnTo>
                    <a:pt x="62" y="335"/>
                  </a:lnTo>
                  <a:lnTo>
                    <a:pt x="62" y="308"/>
                  </a:lnTo>
                  <a:lnTo>
                    <a:pt x="42" y="306"/>
                  </a:lnTo>
                  <a:lnTo>
                    <a:pt x="42" y="286"/>
                  </a:lnTo>
                  <a:lnTo>
                    <a:pt x="22" y="286"/>
                  </a:lnTo>
                  <a:lnTo>
                    <a:pt x="24" y="282"/>
                  </a:lnTo>
                  <a:lnTo>
                    <a:pt x="30" y="282"/>
                  </a:lnTo>
                  <a:lnTo>
                    <a:pt x="34" y="282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0" y="270"/>
                  </a:lnTo>
                  <a:lnTo>
                    <a:pt x="36" y="268"/>
                  </a:lnTo>
                  <a:lnTo>
                    <a:pt x="28" y="268"/>
                  </a:lnTo>
                  <a:lnTo>
                    <a:pt x="26" y="268"/>
                  </a:lnTo>
                  <a:lnTo>
                    <a:pt x="22" y="264"/>
                  </a:lnTo>
                  <a:lnTo>
                    <a:pt x="22" y="256"/>
                  </a:lnTo>
                  <a:lnTo>
                    <a:pt x="24" y="248"/>
                  </a:lnTo>
                  <a:lnTo>
                    <a:pt x="28" y="244"/>
                  </a:lnTo>
                  <a:lnTo>
                    <a:pt x="28" y="238"/>
                  </a:lnTo>
                  <a:lnTo>
                    <a:pt x="30" y="234"/>
                  </a:lnTo>
                  <a:lnTo>
                    <a:pt x="34" y="234"/>
                  </a:lnTo>
                  <a:lnTo>
                    <a:pt x="36" y="238"/>
                  </a:lnTo>
                  <a:lnTo>
                    <a:pt x="40" y="246"/>
                  </a:lnTo>
                  <a:lnTo>
                    <a:pt x="40" y="252"/>
                  </a:lnTo>
                  <a:lnTo>
                    <a:pt x="46" y="254"/>
                  </a:lnTo>
                  <a:lnTo>
                    <a:pt x="52" y="252"/>
                  </a:lnTo>
                  <a:lnTo>
                    <a:pt x="56" y="246"/>
                  </a:lnTo>
                  <a:lnTo>
                    <a:pt x="58" y="240"/>
                  </a:lnTo>
                  <a:lnTo>
                    <a:pt x="56" y="234"/>
                  </a:lnTo>
                  <a:lnTo>
                    <a:pt x="52" y="230"/>
                  </a:lnTo>
                  <a:lnTo>
                    <a:pt x="42" y="224"/>
                  </a:lnTo>
                  <a:lnTo>
                    <a:pt x="36" y="222"/>
                  </a:lnTo>
                  <a:lnTo>
                    <a:pt x="28" y="222"/>
                  </a:lnTo>
                  <a:lnTo>
                    <a:pt x="18" y="216"/>
                  </a:lnTo>
                  <a:lnTo>
                    <a:pt x="12" y="212"/>
                  </a:lnTo>
                  <a:lnTo>
                    <a:pt x="10" y="206"/>
                  </a:lnTo>
                  <a:lnTo>
                    <a:pt x="14" y="202"/>
                  </a:lnTo>
                  <a:lnTo>
                    <a:pt x="16" y="196"/>
                  </a:lnTo>
                  <a:lnTo>
                    <a:pt x="14" y="190"/>
                  </a:lnTo>
                  <a:lnTo>
                    <a:pt x="16" y="188"/>
                  </a:lnTo>
                  <a:lnTo>
                    <a:pt x="18" y="188"/>
                  </a:lnTo>
                  <a:lnTo>
                    <a:pt x="22" y="194"/>
                  </a:lnTo>
                  <a:lnTo>
                    <a:pt x="28" y="196"/>
                  </a:lnTo>
                  <a:lnTo>
                    <a:pt x="34" y="194"/>
                  </a:lnTo>
                  <a:lnTo>
                    <a:pt x="40" y="188"/>
                  </a:lnTo>
                  <a:lnTo>
                    <a:pt x="40" y="182"/>
                  </a:lnTo>
                  <a:lnTo>
                    <a:pt x="38" y="178"/>
                  </a:lnTo>
                  <a:lnTo>
                    <a:pt x="30" y="172"/>
                  </a:lnTo>
                  <a:lnTo>
                    <a:pt x="26" y="166"/>
                  </a:lnTo>
                  <a:lnTo>
                    <a:pt x="26" y="160"/>
                  </a:lnTo>
                  <a:lnTo>
                    <a:pt x="30" y="154"/>
                  </a:lnTo>
                  <a:lnTo>
                    <a:pt x="38" y="148"/>
                  </a:lnTo>
                  <a:lnTo>
                    <a:pt x="36" y="146"/>
                  </a:lnTo>
                  <a:lnTo>
                    <a:pt x="30" y="146"/>
                  </a:lnTo>
                  <a:lnTo>
                    <a:pt x="24" y="146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4" y="150"/>
                  </a:lnTo>
                  <a:lnTo>
                    <a:pt x="10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0" y="132"/>
                  </a:lnTo>
                  <a:lnTo>
                    <a:pt x="62" y="72"/>
                  </a:lnTo>
                  <a:lnTo>
                    <a:pt x="182" y="72"/>
                  </a:lnTo>
                  <a:lnTo>
                    <a:pt x="182" y="10"/>
                  </a:lnTo>
                  <a:lnTo>
                    <a:pt x="230" y="10"/>
                  </a:lnTo>
                  <a:lnTo>
                    <a:pt x="234" y="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091" y="1858"/>
              <a:ext cx="307" cy="425"/>
            </a:xfrm>
            <a:custGeom>
              <a:avLst/>
              <a:gdLst>
                <a:gd name="T0" fmla="*/ 176 w 307"/>
                <a:gd name="T1" fmla="*/ 58 h 425"/>
                <a:gd name="T2" fmla="*/ 162 w 307"/>
                <a:gd name="T3" fmla="*/ 102 h 425"/>
                <a:gd name="T4" fmla="*/ 154 w 307"/>
                <a:gd name="T5" fmla="*/ 118 h 425"/>
                <a:gd name="T6" fmla="*/ 289 w 307"/>
                <a:gd name="T7" fmla="*/ 256 h 425"/>
                <a:gd name="T8" fmla="*/ 307 w 307"/>
                <a:gd name="T9" fmla="*/ 262 h 425"/>
                <a:gd name="T10" fmla="*/ 297 w 307"/>
                <a:gd name="T11" fmla="*/ 274 h 425"/>
                <a:gd name="T12" fmla="*/ 293 w 307"/>
                <a:gd name="T13" fmla="*/ 282 h 425"/>
                <a:gd name="T14" fmla="*/ 289 w 307"/>
                <a:gd name="T15" fmla="*/ 292 h 425"/>
                <a:gd name="T16" fmla="*/ 287 w 307"/>
                <a:gd name="T17" fmla="*/ 298 h 425"/>
                <a:gd name="T18" fmla="*/ 285 w 307"/>
                <a:gd name="T19" fmla="*/ 300 h 425"/>
                <a:gd name="T20" fmla="*/ 283 w 307"/>
                <a:gd name="T21" fmla="*/ 303 h 425"/>
                <a:gd name="T22" fmla="*/ 287 w 307"/>
                <a:gd name="T23" fmla="*/ 311 h 425"/>
                <a:gd name="T24" fmla="*/ 283 w 307"/>
                <a:gd name="T25" fmla="*/ 315 h 425"/>
                <a:gd name="T26" fmla="*/ 277 w 307"/>
                <a:gd name="T27" fmla="*/ 311 h 425"/>
                <a:gd name="T28" fmla="*/ 273 w 307"/>
                <a:gd name="T29" fmla="*/ 311 h 425"/>
                <a:gd name="T30" fmla="*/ 267 w 307"/>
                <a:gd name="T31" fmla="*/ 307 h 425"/>
                <a:gd name="T32" fmla="*/ 263 w 307"/>
                <a:gd name="T33" fmla="*/ 307 h 425"/>
                <a:gd name="T34" fmla="*/ 204 w 307"/>
                <a:gd name="T35" fmla="*/ 399 h 425"/>
                <a:gd name="T36" fmla="*/ 188 w 307"/>
                <a:gd name="T37" fmla="*/ 395 h 425"/>
                <a:gd name="T38" fmla="*/ 160 w 307"/>
                <a:gd name="T39" fmla="*/ 397 h 425"/>
                <a:gd name="T40" fmla="*/ 102 w 307"/>
                <a:gd name="T41" fmla="*/ 307 h 425"/>
                <a:gd name="T42" fmla="*/ 114 w 307"/>
                <a:gd name="T43" fmla="*/ 294 h 425"/>
                <a:gd name="T44" fmla="*/ 124 w 307"/>
                <a:gd name="T45" fmla="*/ 278 h 425"/>
                <a:gd name="T46" fmla="*/ 116 w 307"/>
                <a:gd name="T47" fmla="*/ 262 h 425"/>
                <a:gd name="T48" fmla="*/ 106 w 307"/>
                <a:gd name="T49" fmla="*/ 262 h 425"/>
                <a:gd name="T50" fmla="*/ 98 w 307"/>
                <a:gd name="T51" fmla="*/ 282 h 425"/>
                <a:gd name="T52" fmla="*/ 80 w 307"/>
                <a:gd name="T53" fmla="*/ 290 h 425"/>
                <a:gd name="T54" fmla="*/ 50 w 307"/>
                <a:gd name="T55" fmla="*/ 298 h 425"/>
                <a:gd name="T56" fmla="*/ 34 w 307"/>
                <a:gd name="T57" fmla="*/ 268 h 425"/>
                <a:gd name="T58" fmla="*/ 46 w 307"/>
                <a:gd name="T59" fmla="*/ 252 h 425"/>
                <a:gd name="T60" fmla="*/ 78 w 307"/>
                <a:gd name="T61" fmla="*/ 226 h 425"/>
                <a:gd name="T62" fmla="*/ 92 w 307"/>
                <a:gd name="T63" fmla="*/ 204 h 425"/>
                <a:gd name="T64" fmla="*/ 76 w 307"/>
                <a:gd name="T65" fmla="*/ 194 h 425"/>
                <a:gd name="T66" fmla="*/ 64 w 307"/>
                <a:gd name="T67" fmla="*/ 194 h 425"/>
                <a:gd name="T68" fmla="*/ 34 w 307"/>
                <a:gd name="T69" fmla="*/ 188 h 425"/>
                <a:gd name="T70" fmla="*/ 34 w 307"/>
                <a:gd name="T71" fmla="*/ 166 h 425"/>
                <a:gd name="T72" fmla="*/ 30 w 307"/>
                <a:gd name="T73" fmla="*/ 150 h 425"/>
                <a:gd name="T74" fmla="*/ 40 w 307"/>
                <a:gd name="T75" fmla="*/ 126 h 425"/>
                <a:gd name="T76" fmla="*/ 50 w 307"/>
                <a:gd name="T77" fmla="*/ 114 h 425"/>
                <a:gd name="T78" fmla="*/ 72 w 307"/>
                <a:gd name="T79" fmla="*/ 106 h 425"/>
                <a:gd name="T80" fmla="*/ 78 w 307"/>
                <a:gd name="T81" fmla="*/ 92 h 425"/>
                <a:gd name="T82" fmla="*/ 78 w 307"/>
                <a:gd name="T83" fmla="*/ 78 h 425"/>
                <a:gd name="T84" fmla="*/ 82 w 307"/>
                <a:gd name="T85" fmla="*/ 56 h 425"/>
                <a:gd name="T86" fmla="*/ 76 w 307"/>
                <a:gd name="T87" fmla="*/ 44 h 425"/>
                <a:gd name="T88" fmla="*/ 74 w 307"/>
                <a:gd name="T89" fmla="*/ 28 h 425"/>
                <a:gd name="T90" fmla="*/ 62 w 307"/>
                <a:gd name="T91" fmla="*/ 18 h 425"/>
                <a:gd name="T92" fmla="*/ 44 w 307"/>
                <a:gd name="T93" fmla="*/ 30 h 425"/>
                <a:gd name="T94" fmla="*/ 50 w 307"/>
                <a:gd name="T95" fmla="*/ 60 h 425"/>
                <a:gd name="T96" fmla="*/ 44 w 307"/>
                <a:gd name="T97" fmla="*/ 72 h 425"/>
                <a:gd name="T98" fmla="*/ 30 w 307"/>
                <a:gd name="T99" fmla="*/ 78 h 425"/>
                <a:gd name="T100" fmla="*/ 8 w 307"/>
                <a:gd name="T101" fmla="*/ 72 h 425"/>
                <a:gd name="T102" fmla="*/ 0 w 307"/>
                <a:gd name="T103" fmla="*/ 58 h 425"/>
                <a:gd name="T104" fmla="*/ 8 w 307"/>
                <a:gd name="T105" fmla="*/ 40 h 425"/>
                <a:gd name="T106" fmla="*/ 10 w 307"/>
                <a:gd name="T107" fmla="*/ 28 h 425"/>
                <a:gd name="T108" fmla="*/ 24 w 307"/>
                <a:gd name="T109" fmla="*/ 14 h 425"/>
                <a:gd name="T110" fmla="*/ 146 w 307"/>
                <a:gd name="T111" fmla="*/ 0 h 4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7"/>
                <a:gd name="T169" fmla="*/ 0 h 425"/>
                <a:gd name="T170" fmla="*/ 307 w 307"/>
                <a:gd name="T171" fmla="*/ 425 h 4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7" h="425">
                  <a:moveTo>
                    <a:pt x="178" y="2"/>
                  </a:moveTo>
                  <a:lnTo>
                    <a:pt x="178" y="48"/>
                  </a:lnTo>
                  <a:lnTo>
                    <a:pt x="176" y="52"/>
                  </a:lnTo>
                  <a:lnTo>
                    <a:pt x="176" y="58"/>
                  </a:lnTo>
                  <a:lnTo>
                    <a:pt x="166" y="80"/>
                  </a:lnTo>
                  <a:lnTo>
                    <a:pt x="162" y="90"/>
                  </a:lnTo>
                  <a:lnTo>
                    <a:pt x="164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58" y="110"/>
                  </a:lnTo>
                  <a:lnTo>
                    <a:pt x="154" y="114"/>
                  </a:lnTo>
                  <a:lnTo>
                    <a:pt x="154" y="118"/>
                  </a:lnTo>
                  <a:lnTo>
                    <a:pt x="148" y="124"/>
                  </a:lnTo>
                  <a:lnTo>
                    <a:pt x="148" y="246"/>
                  </a:lnTo>
                  <a:lnTo>
                    <a:pt x="289" y="248"/>
                  </a:lnTo>
                  <a:lnTo>
                    <a:pt x="289" y="256"/>
                  </a:lnTo>
                  <a:lnTo>
                    <a:pt x="293" y="260"/>
                  </a:lnTo>
                  <a:lnTo>
                    <a:pt x="295" y="260"/>
                  </a:lnTo>
                  <a:lnTo>
                    <a:pt x="303" y="260"/>
                  </a:lnTo>
                  <a:lnTo>
                    <a:pt x="307" y="262"/>
                  </a:lnTo>
                  <a:lnTo>
                    <a:pt x="307" y="266"/>
                  </a:lnTo>
                  <a:lnTo>
                    <a:pt x="305" y="272"/>
                  </a:lnTo>
                  <a:lnTo>
                    <a:pt x="301" y="274"/>
                  </a:lnTo>
                  <a:lnTo>
                    <a:pt x="297" y="274"/>
                  </a:lnTo>
                  <a:lnTo>
                    <a:pt x="291" y="274"/>
                  </a:lnTo>
                  <a:lnTo>
                    <a:pt x="289" y="278"/>
                  </a:lnTo>
                  <a:lnTo>
                    <a:pt x="291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91" y="288"/>
                  </a:lnTo>
                  <a:lnTo>
                    <a:pt x="291" y="290"/>
                  </a:lnTo>
                  <a:lnTo>
                    <a:pt x="289" y="292"/>
                  </a:lnTo>
                  <a:lnTo>
                    <a:pt x="289" y="294"/>
                  </a:lnTo>
                  <a:lnTo>
                    <a:pt x="289" y="296"/>
                  </a:lnTo>
                  <a:lnTo>
                    <a:pt x="287" y="298"/>
                  </a:lnTo>
                  <a:lnTo>
                    <a:pt x="285" y="298"/>
                  </a:lnTo>
                  <a:lnTo>
                    <a:pt x="285" y="300"/>
                  </a:lnTo>
                  <a:lnTo>
                    <a:pt x="283" y="300"/>
                  </a:lnTo>
                  <a:lnTo>
                    <a:pt x="283" y="302"/>
                  </a:lnTo>
                  <a:lnTo>
                    <a:pt x="283" y="303"/>
                  </a:lnTo>
                  <a:lnTo>
                    <a:pt x="285" y="303"/>
                  </a:lnTo>
                  <a:lnTo>
                    <a:pt x="287" y="305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1" y="313"/>
                  </a:lnTo>
                  <a:lnTo>
                    <a:pt x="279" y="311"/>
                  </a:lnTo>
                  <a:lnTo>
                    <a:pt x="277" y="311"/>
                  </a:lnTo>
                  <a:lnTo>
                    <a:pt x="275" y="311"/>
                  </a:lnTo>
                  <a:lnTo>
                    <a:pt x="273" y="311"/>
                  </a:lnTo>
                  <a:lnTo>
                    <a:pt x="271" y="311"/>
                  </a:lnTo>
                  <a:lnTo>
                    <a:pt x="269" y="309"/>
                  </a:lnTo>
                  <a:lnTo>
                    <a:pt x="267" y="309"/>
                  </a:lnTo>
                  <a:lnTo>
                    <a:pt x="267" y="307"/>
                  </a:lnTo>
                  <a:lnTo>
                    <a:pt x="265" y="307"/>
                  </a:lnTo>
                  <a:lnTo>
                    <a:pt x="263" y="307"/>
                  </a:lnTo>
                  <a:lnTo>
                    <a:pt x="262" y="309"/>
                  </a:lnTo>
                  <a:lnTo>
                    <a:pt x="208" y="307"/>
                  </a:lnTo>
                  <a:lnTo>
                    <a:pt x="208" y="399"/>
                  </a:lnTo>
                  <a:lnTo>
                    <a:pt x="204" y="399"/>
                  </a:lnTo>
                  <a:lnTo>
                    <a:pt x="202" y="397"/>
                  </a:lnTo>
                  <a:lnTo>
                    <a:pt x="198" y="399"/>
                  </a:lnTo>
                  <a:lnTo>
                    <a:pt x="194" y="401"/>
                  </a:lnTo>
                  <a:lnTo>
                    <a:pt x="188" y="395"/>
                  </a:lnTo>
                  <a:lnTo>
                    <a:pt x="182" y="397"/>
                  </a:lnTo>
                  <a:lnTo>
                    <a:pt x="176" y="399"/>
                  </a:lnTo>
                  <a:lnTo>
                    <a:pt x="164" y="395"/>
                  </a:lnTo>
                  <a:lnTo>
                    <a:pt x="160" y="397"/>
                  </a:lnTo>
                  <a:lnTo>
                    <a:pt x="154" y="401"/>
                  </a:lnTo>
                  <a:lnTo>
                    <a:pt x="148" y="425"/>
                  </a:lnTo>
                  <a:lnTo>
                    <a:pt x="148" y="307"/>
                  </a:lnTo>
                  <a:lnTo>
                    <a:pt x="102" y="307"/>
                  </a:lnTo>
                  <a:lnTo>
                    <a:pt x="104" y="305"/>
                  </a:lnTo>
                  <a:lnTo>
                    <a:pt x="108" y="302"/>
                  </a:lnTo>
                  <a:lnTo>
                    <a:pt x="110" y="298"/>
                  </a:lnTo>
                  <a:lnTo>
                    <a:pt x="114" y="294"/>
                  </a:lnTo>
                  <a:lnTo>
                    <a:pt x="120" y="290"/>
                  </a:lnTo>
                  <a:lnTo>
                    <a:pt x="122" y="286"/>
                  </a:lnTo>
                  <a:lnTo>
                    <a:pt x="124" y="284"/>
                  </a:lnTo>
                  <a:lnTo>
                    <a:pt x="124" y="278"/>
                  </a:lnTo>
                  <a:lnTo>
                    <a:pt x="124" y="274"/>
                  </a:lnTo>
                  <a:lnTo>
                    <a:pt x="122" y="270"/>
                  </a:lnTo>
                  <a:lnTo>
                    <a:pt x="120" y="266"/>
                  </a:lnTo>
                  <a:lnTo>
                    <a:pt x="116" y="262"/>
                  </a:lnTo>
                  <a:lnTo>
                    <a:pt x="114" y="260"/>
                  </a:lnTo>
                  <a:lnTo>
                    <a:pt x="112" y="260"/>
                  </a:lnTo>
                  <a:lnTo>
                    <a:pt x="108" y="260"/>
                  </a:lnTo>
                  <a:lnTo>
                    <a:pt x="106" y="262"/>
                  </a:lnTo>
                  <a:lnTo>
                    <a:pt x="104" y="264"/>
                  </a:lnTo>
                  <a:lnTo>
                    <a:pt x="102" y="272"/>
                  </a:lnTo>
                  <a:lnTo>
                    <a:pt x="100" y="276"/>
                  </a:lnTo>
                  <a:lnTo>
                    <a:pt x="98" y="282"/>
                  </a:lnTo>
                  <a:lnTo>
                    <a:pt x="94" y="286"/>
                  </a:lnTo>
                  <a:lnTo>
                    <a:pt x="90" y="288"/>
                  </a:lnTo>
                  <a:lnTo>
                    <a:pt x="86" y="288"/>
                  </a:lnTo>
                  <a:lnTo>
                    <a:pt x="80" y="290"/>
                  </a:lnTo>
                  <a:lnTo>
                    <a:pt x="68" y="296"/>
                  </a:lnTo>
                  <a:lnTo>
                    <a:pt x="60" y="298"/>
                  </a:lnTo>
                  <a:lnTo>
                    <a:pt x="54" y="298"/>
                  </a:lnTo>
                  <a:lnTo>
                    <a:pt x="50" y="298"/>
                  </a:lnTo>
                  <a:lnTo>
                    <a:pt x="48" y="296"/>
                  </a:lnTo>
                  <a:lnTo>
                    <a:pt x="38" y="278"/>
                  </a:lnTo>
                  <a:lnTo>
                    <a:pt x="36" y="272"/>
                  </a:lnTo>
                  <a:lnTo>
                    <a:pt x="34" y="268"/>
                  </a:lnTo>
                  <a:lnTo>
                    <a:pt x="34" y="264"/>
                  </a:lnTo>
                  <a:lnTo>
                    <a:pt x="36" y="260"/>
                  </a:lnTo>
                  <a:lnTo>
                    <a:pt x="44" y="254"/>
                  </a:lnTo>
                  <a:lnTo>
                    <a:pt x="46" y="252"/>
                  </a:lnTo>
                  <a:lnTo>
                    <a:pt x="56" y="246"/>
                  </a:lnTo>
                  <a:lnTo>
                    <a:pt x="72" y="230"/>
                  </a:lnTo>
                  <a:lnTo>
                    <a:pt x="74" y="228"/>
                  </a:lnTo>
                  <a:lnTo>
                    <a:pt x="78" y="226"/>
                  </a:lnTo>
                  <a:lnTo>
                    <a:pt x="90" y="218"/>
                  </a:lnTo>
                  <a:lnTo>
                    <a:pt x="94" y="214"/>
                  </a:lnTo>
                  <a:lnTo>
                    <a:pt x="94" y="210"/>
                  </a:lnTo>
                  <a:lnTo>
                    <a:pt x="92" y="204"/>
                  </a:lnTo>
                  <a:lnTo>
                    <a:pt x="90" y="200"/>
                  </a:lnTo>
                  <a:lnTo>
                    <a:pt x="84" y="196"/>
                  </a:lnTo>
                  <a:lnTo>
                    <a:pt x="78" y="194"/>
                  </a:lnTo>
                  <a:lnTo>
                    <a:pt x="76" y="194"/>
                  </a:lnTo>
                  <a:lnTo>
                    <a:pt x="72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4" y="194"/>
                  </a:lnTo>
                  <a:lnTo>
                    <a:pt x="52" y="192"/>
                  </a:lnTo>
                  <a:lnTo>
                    <a:pt x="44" y="192"/>
                  </a:lnTo>
                  <a:lnTo>
                    <a:pt x="40" y="190"/>
                  </a:lnTo>
                  <a:lnTo>
                    <a:pt x="34" y="188"/>
                  </a:lnTo>
                  <a:lnTo>
                    <a:pt x="30" y="184"/>
                  </a:lnTo>
                  <a:lnTo>
                    <a:pt x="28" y="178"/>
                  </a:lnTo>
                  <a:lnTo>
                    <a:pt x="28" y="174"/>
                  </a:lnTo>
                  <a:lnTo>
                    <a:pt x="34" y="166"/>
                  </a:lnTo>
                  <a:lnTo>
                    <a:pt x="32" y="164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32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40" y="126"/>
                  </a:lnTo>
                  <a:lnTo>
                    <a:pt x="42" y="122"/>
                  </a:lnTo>
                  <a:lnTo>
                    <a:pt x="44" y="120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64" y="110"/>
                  </a:lnTo>
                  <a:lnTo>
                    <a:pt x="66" y="110"/>
                  </a:lnTo>
                  <a:lnTo>
                    <a:pt x="70" y="108"/>
                  </a:lnTo>
                  <a:lnTo>
                    <a:pt x="72" y="106"/>
                  </a:lnTo>
                  <a:lnTo>
                    <a:pt x="74" y="104"/>
                  </a:lnTo>
                  <a:lnTo>
                    <a:pt x="76" y="100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72"/>
                  </a:lnTo>
                  <a:lnTo>
                    <a:pt x="82" y="66"/>
                  </a:lnTo>
                  <a:lnTo>
                    <a:pt x="82" y="62"/>
                  </a:lnTo>
                  <a:lnTo>
                    <a:pt x="82" y="56"/>
                  </a:lnTo>
                  <a:lnTo>
                    <a:pt x="80" y="54"/>
                  </a:lnTo>
                  <a:lnTo>
                    <a:pt x="78" y="50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8" y="36"/>
                  </a:lnTo>
                  <a:lnTo>
                    <a:pt x="76" y="30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68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4" y="30"/>
                  </a:lnTo>
                  <a:lnTo>
                    <a:pt x="50" y="36"/>
                  </a:lnTo>
                  <a:lnTo>
                    <a:pt x="46" y="40"/>
                  </a:lnTo>
                  <a:lnTo>
                    <a:pt x="48" y="52"/>
                  </a:lnTo>
                  <a:lnTo>
                    <a:pt x="50" y="60"/>
                  </a:lnTo>
                  <a:lnTo>
                    <a:pt x="48" y="64"/>
                  </a:lnTo>
                  <a:lnTo>
                    <a:pt x="48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14" y="76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146" y="0"/>
                  </a:lnTo>
                  <a:lnTo>
                    <a:pt x="146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206" y="1916"/>
              <a:ext cx="239" cy="249"/>
            </a:xfrm>
            <a:custGeom>
              <a:avLst/>
              <a:gdLst>
                <a:gd name="T0" fmla="*/ 237 w 239"/>
                <a:gd name="T1" fmla="*/ 4 h 249"/>
                <a:gd name="T2" fmla="*/ 239 w 239"/>
                <a:gd name="T3" fmla="*/ 249 h 249"/>
                <a:gd name="T4" fmla="*/ 0 w 239"/>
                <a:gd name="T5" fmla="*/ 249 h 249"/>
                <a:gd name="T6" fmla="*/ 2 w 239"/>
                <a:gd name="T7" fmla="*/ 2 h 249"/>
                <a:gd name="T8" fmla="*/ 178 w 239"/>
                <a:gd name="T9" fmla="*/ 0 h 249"/>
                <a:gd name="T10" fmla="*/ 178 w 239"/>
                <a:gd name="T11" fmla="*/ 4 h 249"/>
                <a:gd name="T12" fmla="*/ 207 w 239"/>
                <a:gd name="T13" fmla="*/ 6 h 249"/>
                <a:gd name="T14" fmla="*/ 207 w 239"/>
                <a:gd name="T15" fmla="*/ 10 h 249"/>
                <a:gd name="T16" fmla="*/ 227 w 239"/>
                <a:gd name="T17" fmla="*/ 10 h 249"/>
                <a:gd name="T18" fmla="*/ 227 w 239"/>
                <a:gd name="T19" fmla="*/ 6 h 249"/>
                <a:gd name="T20" fmla="*/ 237 w 239"/>
                <a:gd name="T21" fmla="*/ 4 h 249"/>
                <a:gd name="T22" fmla="*/ 237 w 239"/>
                <a:gd name="T23" fmla="*/ 4 h 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9"/>
                <a:gd name="T37" fmla="*/ 0 h 249"/>
                <a:gd name="T38" fmla="*/ 239 w 239"/>
                <a:gd name="T39" fmla="*/ 249 h 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9" h="249">
                  <a:moveTo>
                    <a:pt x="237" y="4"/>
                  </a:moveTo>
                  <a:lnTo>
                    <a:pt x="239" y="249"/>
                  </a:lnTo>
                  <a:lnTo>
                    <a:pt x="0" y="249"/>
                  </a:lnTo>
                  <a:lnTo>
                    <a:pt x="2" y="2"/>
                  </a:lnTo>
                  <a:lnTo>
                    <a:pt x="178" y="0"/>
                  </a:lnTo>
                  <a:lnTo>
                    <a:pt x="178" y="4"/>
                  </a:lnTo>
                  <a:lnTo>
                    <a:pt x="207" y="6"/>
                  </a:lnTo>
                  <a:lnTo>
                    <a:pt x="207" y="10"/>
                  </a:lnTo>
                  <a:lnTo>
                    <a:pt x="227" y="10"/>
                  </a:lnTo>
                  <a:lnTo>
                    <a:pt x="227" y="6"/>
                  </a:lnTo>
                  <a:lnTo>
                    <a:pt x="237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964" y="1918"/>
              <a:ext cx="244" cy="247"/>
            </a:xfrm>
            <a:custGeom>
              <a:avLst/>
              <a:gdLst>
                <a:gd name="T0" fmla="*/ 244 w 244"/>
                <a:gd name="T1" fmla="*/ 0 h 247"/>
                <a:gd name="T2" fmla="*/ 242 w 244"/>
                <a:gd name="T3" fmla="*/ 247 h 247"/>
                <a:gd name="T4" fmla="*/ 240 w 244"/>
                <a:gd name="T5" fmla="*/ 247 h 247"/>
                <a:gd name="T6" fmla="*/ 0 w 244"/>
                <a:gd name="T7" fmla="*/ 247 h 247"/>
                <a:gd name="T8" fmla="*/ 0 w 244"/>
                <a:gd name="T9" fmla="*/ 0 h 247"/>
                <a:gd name="T10" fmla="*/ 244 w 244"/>
                <a:gd name="T11" fmla="*/ 0 h 247"/>
                <a:gd name="T12" fmla="*/ 244 w 244"/>
                <a:gd name="T13" fmla="*/ 0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247"/>
                <a:gd name="T23" fmla="*/ 244 w 244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247">
                  <a:moveTo>
                    <a:pt x="244" y="0"/>
                  </a:moveTo>
                  <a:lnTo>
                    <a:pt x="242" y="247"/>
                  </a:lnTo>
                  <a:lnTo>
                    <a:pt x="240" y="247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443" y="1918"/>
              <a:ext cx="338" cy="247"/>
            </a:xfrm>
            <a:custGeom>
              <a:avLst/>
              <a:gdLst>
                <a:gd name="T0" fmla="*/ 338 w 338"/>
                <a:gd name="T1" fmla="*/ 0 h 247"/>
                <a:gd name="T2" fmla="*/ 312 w 338"/>
                <a:gd name="T3" fmla="*/ 247 h 247"/>
                <a:gd name="T4" fmla="*/ 2 w 338"/>
                <a:gd name="T5" fmla="*/ 247 h 247"/>
                <a:gd name="T6" fmla="*/ 0 w 338"/>
                <a:gd name="T7" fmla="*/ 2 h 247"/>
                <a:gd name="T8" fmla="*/ 338 w 338"/>
                <a:gd name="T9" fmla="*/ 0 h 247"/>
                <a:gd name="T10" fmla="*/ 338 w 338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8"/>
                <a:gd name="T19" fmla="*/ 0 h 247"/>
                <a:gd name="T20" fmla="*/ 338 w 338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8" h="247">
                  <a:moveTo>
                    <a:pt x="338" y="0"/>
                  </a:moveTo>
                  <a:lnTo>
                    <a:pt x="312" y="247"/>
                  </a:lnTo>
                  <a:lnTo>
                    <a:pt x="2" y="247"/>
                  </a:lnTo>
                  <a:lnTo>
                    <a:pt x="0" y="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540" y="1950"/>
              <a:ext cx="424" cy="341"/>
            </a:xfrm>
            <a:custGeom>
              <a:avLst/>
              <a:gdLst>
                <a:gd name="T0" fmla="*/ 420 w 424"/>
                <a:gd name="T1" fmla="*/ 178 h 341"/>
                <a:gd name="T2" fmla="*/ 392 w 424"/>
                <a:gd name="T3" fmla="*/ 210 h 341"/>
                <a:gd name="T4" fmla="*/ 386 w 424"/>
                <a:gd name="T5" fmla="*/ 210 h 341"/>
                <a:gd name="T6" fmla="*/ 376 w 424"/>
                <a:gd name="T7" fmla="*/ 210 h 341"/>
                <a:gd name="T8" fmla="*/ 360 w 424"/>
                <a:gd name="T9" fmla="*/ 208 h 341"/>
                <a:gd name="T10" fmla="*/ 348 w 424"/>
                <a:gd name="T11" fmla="*/ 213 h 341"/>
                <a:gd name="T12" fmla="*/ 338 w 424"/>
                <a:gd name="T13" fmla="*/ 227 h 341"/>
                <a:gd name="T14" fmla="*/ 328 w 424"/>
                <a:gd name="T15" fmla="*/ 231 h 341"/>
                <a:gd name="T16" fmla="*/ 318 w 424"/>
                <a:gd name="T17" fmla="*/ 245 h 341"/>
                <a:gd name="T18" fmla="*/ 310 w 424"/>
                <a:gd name="T19" fmla="*/ 255 h 341"/>
                <a:gd name="T20" fmla="*/ 298 w 424"/>
                <a:gd name="T21" fmla="*/ 265 h 341"/>
                <a:gd name="T22" fmla="*/ 286 w 424"/>
                <a:gd name="T23" fmla="*/ 271 h 341"/>
                <a:gd name="T24" fmla="*/ 260 w 424"/>
                <a:gd name="T25" fmla="*/ 279 h 341"/>
                <a:gd name="T26" fmla="*/ 250 w 424"/>
                <a:gd name="T27" fmla="*/ 287 h 341"/>
                <a:gd name="T28" fmla="*/ 242 w 424"/>
                <a:gd name="T29" fmla="*/ 305 h 341"/>
                <a:gd name="T30" fmla="*/ 232 w 424"/>
                <a:gd name="T31" fmla="*/ 311 h 341"/>
                <a:gd name="T32" fmla="*/ 222 w 424"/>
                <a:gd name="T33" fmla="*/ 333 h 341"/>
                <a:gd name="T34" fmla="*/ 120 w 424"/>
                <a:gd name="T35" fmla="*/ 339 h 341"/>
                <a:gd name="T36" fmla="*/ 0 w 424"/>
                <a:gd name="T37" fmla="*/ 215 h 341"/>
                <a:gd name="T38" fmla="*/ 12 w 424"/>
                <a:gd name="T39" fmla="*/ 211 h 341"/>
                <a:gd name="T40" fmla="*/ 26 w 424"/>
                <a:gd name="T41" fmla="*/ 217 h 341"/>
                <a:gd name="T42" fmla="*/ 36 w 424"/>
                <a:gd name="T43" fmla="*/ 210 h 341"/>
                <a:gd name="T44" fmla="*/ 48 w 424"/>
                <a:gd name="T45" fmla="*/ 198 h 341"/>
                <a:gd name="T46" fmla="*/ 64 w 424"/>
                <a:gd name="T47" fmla="*/ 194 h 341"/>
                <a:gd name="T48" fmla="*/ 72 w 424"/>
                <a:gd name="T49" fmla="*/ 186 h 341"/>
                <a:gd name="T50" fmla="*/ 82 w 424"/>
                <a:gd name="T51" fmla="*/ 176 h 341"/>
                <a:gd name="T52" fmla="*/ 90 w 424"/>
                <a:gd name="T53" fmla="*/ 166 h 341"/>
                <a:gd name="T54" fmla="*/ 98 w 424"/>
                <a:gd name="T55" fmla="*/ 164 h 341"/>
                <a:gd name="T56" fmla="*/ 108 w 424"/>
                <a:gd name="T57" fmla="*/ 158 h 341"/>
                <a:gd name="T58" fmla="*/ 126 w 424"/>
                <a:gd name="T59" fmla="*/ 154 h 341"/>
                <a:gd name="T60" fmla="*/ 140 w 424"/>
                <a:gd name="T61" fmla="*/ 156 h 341"/>
                <a:gd name="T62" fmla="*/ 162 w 424"/>
                <a:gd name="T63" fmla="*/ 142 h 341"/>
                <a:gd name="T64" fmla="*/ 184 w 424"/>
                <a:gd name="T65" fmla="*/ 134 h 341"/>
                <a:gd name="T66" fmla="*/ 192 w 424"/>
                <a:gd name="T67" fmla="*/ 126 h 341"/>
                <a:gd name="T68" fmla="*/ 208 w 424"/>
                <a:gd name="T69" fmla="*/ 128 h 341"/>
                <a:gd name="T70" fmla="*/ 218 w 424"/>
                <a:gd name="T71" fmla="*/ 114 h 341"/>
                <a:gd name="T72" fmla="*/ 232 w 424"/>
                <a:gd name="T73" fmla="*/ 104 h 341"/>
                <a:gd name="T74" fmla="*/ 242 w 424"/>
                <a:gd name="T75" fmla="*/ 90 h 341"/>
                <a:gd name="T76" fmla="*/ 244 w 424"/>
                <a:gd name="T77" fmla="*/ 80 h 341"/>
                <a:gd name="T78" fmla="*/ 252 w 424"/>
                <a:gd name="T79" fmla="*/ 62 h 341"/>
                <a:gd name="T80" fmla="*/ 254 w 424"/>
                <a:gd name="T81" fmla="*/ 40 h 341"/>
                <a:gd name="T82" fmla="*/ 264 w 424"/>
                <a:gd name="T83" fmla="*/ 36 h 341"/>
                <a:gd name="T84" fmla="*/ 274 w 424"/>
                <a:gd name="T85" fmla="*/ 18 h 341"/>
                <a:gd name="T86" fmla="*/ 284 w 424"/>
                <a:gd name="T87" fmla="*/ 4 h 341"/>
                <a:gd name="T88" fmla="*/ 424 w 424"/>
                <a:gd name="T89" fmla="*/ 0 h 3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341"/>
                <a:gd name="T137" fmla="*/ 424 w 424"/>
                <a:gd name="T138" fmla="*/ 341 h 3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341">
                  <a:moveTo>
                    <a:pt x="424" y="0"/>
                  </a:moveTo>
                  <a:lnTo>
                    <a:pt x="424" y="174"/>
                  </a:lnTo>
                  <a:lnTo>
                    <a:pt x="420" y="178"/>
                  </a:lnTo>
                  <a:lnTo>
                    <a:pt x="400" y="200"/>
                  </a:lnTo>
                  <a:lnTo>
                    <a:pt x="394" y="202"/>
                  </a:lnTo>
                  <a:lnTo>
                    <a:pt x="392" y="210"/>
                  </a:lnTo>
                  <a:lnTo>
                    <a:pt x="392" y="206"/>
                  </a:lnTo>
                  <a:lnTo>
                    <a:pt x="390" y="206"/>
                  </a:lnTo>
                  <a:lnTo>
                    <a:pt x="386" y="210"/>
                  </a:lnTo>
                  <a:lnTo>
                    <a:pt x="382" y="208"/>
                  </a:lnTo>
                  <a:lnTo>
                    <a:pt x="378" y="210"/>
                  </a:lnTo>
                  <a:lnTo>
                    <a:pt x="376" y="210"/>
                  </a:lnTo>
                  <a:lnTo>
                    <a:pt x="368" y="210"/>
                  </a:lnTo>
                  <a:lnTo>
                    <a:pt x="362" y="208"/>
                  </a:lnTo>
                  <a:lnTo>
                    <a:pt x="360" y="208"/>
                  </a:lnTo>
                  <a:lnTo>
                    <a:pt x="354" y="211"/>
                  </a:lnTo>
                  <a:lnTo>
                    <a:pt x="350" y="211"/>
                  </a:lnTo>
                  <a:lnTo>
                    <a:pt x="348" y="213"/>
                  </a:lnTo>
                  <a:lnTo>
                    <a:pt x="346" y="221"/>
                  </a:lnTo>
                  <a:lnTo>
                    <a:pt x="342" y="227"/>
                  </a:lnTo>
                  <a:lnTo>
                    <a:pt x="338" y="227"/>
                  </a:lnTo>
                  <a:lnTo>
                    <a:pt x="332" y="225"/>
                  </a:lnTo>
                  <a:lnTo>
                    <a:pt x="330" y="229"/>
                  </a:lnTo>
                  <a:lnTo>
                    <a:pt x="328" y="231"/>
                  </a:lnTo>
                  <a:lnTo>
                    <a:pt x="330" y="235"/>
                  </a:lnTo>
                  <a:lnTo>
                    <a:pt x="328" y="239"/>
                  </a:lnTo>
                  <a:lnTo>
                    <a:pt x="318" y="245"/>
                  </a:lnTo>
                  <a:lnTo>
                    <a:pt x="316" y="249"/>
                  </a:lnTo>
                  <a:lnTo>
                    <a:pt x="312" y="249"/>
                  </a:lnTo>
                  <a:lnTo>
                    <a:pt x="310" y="255"/>
                  </a:lnTo>
                  <a:lnTo>
                    <a:pt x="306" y="259"/>
                  </a:lnTo>
                  <a:lnTo>
                    <a:pt x="300" y="259"/>
                  </a:lnTo>
                  <a:lnTo>
                    <a:pt x="298" y="265"/>
                  </a:lnTo>
                  <a:lnTo>
                    <a:pt x="292" y="269"/>
                  </a:lnTo>
                  <a:lnTo>
                    <a:pt x="288" y="273"/>
                  </a:lnTo>
                  <a:lnTo>
                    <a:pt x="286" y="271"/>
                  </a:lnTo>
                  <a:lnTo>
                    <a:pt x="278" y="273"/>
                  </a:lnTo>
                  <a:lnTo>
                    <a:pt x="268" y="281"/>
                  </a:lnTo>
                  <a:lnTo>
                    <a:pt x="260" y="279"/>
                  </a:lnTo>
                  <a:lnTo>
                    <a:pt x="258" y="283"/>
                  </a:lnTo>
                  <a:lnTo>
                    <a:pt x="252" y="285"/>
                  </a:lnTo>
                  <a:lnTo>
                    <a:pt x="250" y="287"/>
                  </a:lnTo>
                  <a:lnTo>
                    <a:pt x="250" y="291"/>
                  </a:lnTo>
                  <a:lnTo>
                    <a:pt x="240" y="305"/>
                  </a:lnTo>
                  <a:lnTo>
                    <a:pt x="242" y="305"/>
                  </a:lnTo>
                  <a:lnTo>
                    <a:pt x="240" y="309"/>
                  </a:lnTo>
                  <a:lnTo>
                    <a:pt x="236" y="311"/>
                  </a:lnTo>
                  <a:lnTo>
                    <a:pt x="232" y="311"/>
                  </a:lnTo>
                  <a:lnTo>
                    <a:pt x="228" y="313"/>
                  </a:lnTo>
                  <a:lnTo>
                    <a:pt x="224" y="325"/>
                  </a:lnTo>
                  <a:lnTo>
                    <a:pt x="222" y="333"/>
                  </a:lnTo>
                  <a:lnTo>
                    <a:pt x="224" y="337"/>
                  </a:lnTo>
                  <a:lnTo>
                    <a:pt x="224" y="341"/>
                  </a:lnTo>
                  <a:lnTo>
                    <a:pt x="120" y="339"/>
                  </a:lnTo>
                  <a:lnTo>
                    <a:pt x="122" y="277"/>
                  </a:lnTo>
                  <a:lnTo>
                    <a:pt x="0" y="277"/>
                  </a:lnTo>
                  <a:lnTo>
                    <a:pt x="0" y="215"/>
                  </a:lnTo>
                  <a:lnTo>
                    <a:pt x="4" y="211"/>
                  </a:lnTo>
                  <a:lnTo>
                    <a:pt x="8" y="210"/>
                  </a:lnTo>
                  <a:lnTo>
                    <a:pt x="12" y="211"/>
                  </a:lnTo>
                  <a:lnTo>
                    <a:pt x="18" y="211"/>
                  </a:lnTo>
                  <a:lnTo>
                    <a:pt x="22" y="213"/>
                  </a:lnTo>
                  <a:lnTo>
                    <a:pt x="26" y="217"/>
                  </a:lnTo>
                  <a:lnTo>
                    <a:pt x="28" y="213"/>
                  </a:lnTo>
                  <a:lnTo>
                    <a:pt x="32" y="211"/>
                  </a:lnTo>
                  <a:lnTo>
                    <a:pt x="36" y="210"/>
                  </a:lnTo>
                  <a:lnTo>
                    <a:pt x="38" y="204"/>
                  </a:lnTo>
                  <a:lnTo>
                    <a:pt x="42" y="202"/>
                  </a:lnTo>
                  <a:lnTo>
                    <a:pt x="48" y="198"/>
                  </a:lnTo>
                  <a:lnTo>
                    <a:pt x="56" y="196"/>
                  </a:lnTo>
                  <a:lnTo>
                    <a:pt x="60" y="192"/>
                  </a:lnTo>
                  <a:lnTo>
                    <a:pt x="64" y="194"/>
                  </a:lnTo>
                  <a:lnTo>
                    <a:pt x="68" y="194"/>
                  </a:lnTo>
                  <a:lnTo>
                    <a:pt x="70" y="190"/>
                  </a:lnTo>
                  <a:lnTo>
                    <a:pt x="72" y="186"/>
                  </a:lnTo>
                  <a:lnTo>
                    <a:pt x="74" y="182"/>
                  </a:lnTo>
                  <a:lnTo>
                    <a:pt x="80" y="178"/>
                  </a:lnTo>
                  <a:lnTo>
                    <a:pt x="82" y="176"/>
                  </a:lnTo>
                  <a:lnTo>
                    <a:pt x="82" y="170"/>
                  </a:lnTo>
                  <a:lnTo>
                    <a:pt x="86" y="168"/>
                  </a:lnTo>
                  <a:lnTo>
                    <a:pt x="90" y="166"/>
                  </a:lnTo>
                  <a:lnTo>
                    <a:pt x="94" y="168"/>
                  </a:lnTo>
                  <a:lnTo>
                    <a:pt x="96" y="170"/>
                  </a:lnTo>
                  <a:lnTo>
                    <a:pt x="98" y="164"/>
                  </a:lnTo>
                  <a:lnTo>
                    <a:pt x="100" y="158"/>
                  </a:lnTo>
                  <a:lnTo>
                    <a:pt x="102" y="156"/>
                  </a:lnTo>
                  <a:lnTo>
                    <a:pt x="108" y="158"/>
                  </a:lnTo>
                  <a:lnTo>
                    <a:pt x="114" y="156"/>
                  </a:lnTo>
                  <a:lnTo>
                    <a:pt x="120" y="158"/>
                  </a:lnTo>
                  <a:lnTo>
                    <a:pt x="126" y="154"/>
                  </a:lnTo>
                  <a:lnTo>
                    <a:pt x="134" y="154"/>
                  </a:lnTo>
                  <a:lnTo>
                    <a:pt x="136" y="156"/>
                  </a:lnTo>
                  <a:lnTo>
                    <a:pt x="140" y="156"/>
                  </a:lnTo>
                  <a:lnTo>
                    <a:pt x="146" y="154"/>
                  </a:lnTo>
                  <a:lnTo>
                    <a:pt x="158" y="142"/>
                  </a:lnTo>
                  <a:lnTo>
                    <a:pt x="162" y="142"/>
                  </a:lnTo>
                  <a:lnTo>
                    <a:pt x="172" y="142"/>
                  </a:lnTo>
                  <a:lnTo>
                    <a:pt x="174" y="138"/>
                  </a:lnTo>
                  <a:lnTo>
                    <a:pt x="184" y="134"/>
                  </a:lnTo>
                  <a:lnTo>
                    <a:pt x="184" y="130"/>
                  </a:lnTo>
                  <a:lnTo>
                    <a:pt x="188" y="128"/>
                  </a:lnTo>
                  <a:lnTo>
                    <a:pt x="192" y="126"/>
                  </a:lnTo>
                  <a:lnTo>
                    <a:pt x="200" y="126"/>
                  </a:lnTo>
                  <a:lnTo>
                    <a:pt x="204" y="128"/>
                  </a:lnTo>
                  <a:lnTo>
                    <a:pt x="208" y="128"/>
                  </a:lnTo>
                  <a:lnTo>
                    <a:pt x="212" y="124"/>
                  </a:lnTo>
                  <a:lnTo>
                    <a:pt x="214" y="118"/>
                  </a:lnTo>
                  <a:lnTo>
                    <a:pt x="218" y="114"/>
                  </a:lnTo>
                  <a:lnTo>
                    <a:pt x="222" y="108"/>
                  </a:lnTo>
                  <a:lnTo>
                    <a:pt x="226" y="108"/>
                  </a:lnTo>
                  <a:lnTo>
                    <a:pt x="232" y="104"/>
                  </a:lnTo>
                  <a:lnTo>
                    <a:pt x="236" y="104"/>
                  </a:lnTo>
                  <a:lnTo>
                    <a:pt x="240" y="98"/>
                  </a:lnTo>
                  <a:lnTo>
                    <a:pt x="242" y="90"/>
                  </a:lnTo>
                  <a:lnTo>
                    <a:pt x="246" y="88"/>
                  </a:lnTo>
                  <a:lnTo>
                    <a:pt x="246" y="82"/>
                  </a:lnTo>
                  <a:lnTo>
                    <a:pt x="244" y="80"/>
                  </a:lnTo>
                  <a:lnTo>
                    <a:pt x="246" y="74"/>
                  </a:lnTo>
                  <a:lnTo>
                    <a:pt x="250" y="70"/>
                  </a:lnTo>
                  <a:lnTo>
                    <a:pt x="252" y="62"/>
                  </a:lnTo>
                  <a:lnTo>
                    <a:pt x="254" y="58"/>
                  </a:lnTo>
                  <a:lnTo>
                    <a:pt x="254" y="46"/>
                  </a:lnTo>
                  <a:lnTo>
                    <a:pt x="254" y="40"/>
                  </a:lnTo>
                  <a:lnTo>
                    <a:pt x="256" y="36"/>
                  </a:lnTo>
                  <a:lnTo>
                    <a:pt x="260" y="36"/>
                  </a:lnTo>
                  <a:lnTo>
                    <a:pt x="264" y="36"/>
                  </a:lnTo>
                  <a:lnTo>
                    <a:pt x="268" y="32"/>
                  </a:lnTo>
                  <a:lnTo>
                    <a:pt x="272" y="26"/>
                  </a:lnTo>
                  <a:lnTo>
                    <a:pt x="274" y="18"/>
                  </a:lnTo>
                  <a:lnTo>
                    <a:pt x="276" y="12"/>
                  </a:lnTo>
                  <a:lnTo>
                    <a:pt x="280" y="10"/>
                  </a:lnTo>
                  <a:lnTo>
                    <a:pt x="284" y="4"/>
                  </a:lnTo>
                  <a:lnTo>
                    <a:pt x="362" y="4"/>
                  </a:lnTo>
                  <a:lnTo>
                    <a:pt x="360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932" y="2124"/>
              <a:ext cx="272" cy="293"/>
            </a:xfrm>
            <a:custGeom>
              <a:avLst/>
              <a:gdLst>
                <a:gd name="T0" fmla="*/ 0 w 272"/>
                <a:gd name="T1" fmla="*/ 36 h 293"/>
                <a:gd name="T2" fmla="*/ 2 w 272"/>
                <a:gd name="T3" fmla="*/ 28 h 293"/>
                <a:gd name="T4" fmla="*/ 8 w 272"/>
                <a:gd name="T5" fmla="*/ 26 h 293"/>
                <a:gd name="T6" fmla="*/ 28 w 272"/>
                <a:gd name="T7" fmla="*/ 4 h 293"/>
                <a:gd name="T8" fmla="*/ 32 w 272"/>
                <a:gd name="T9" fmla="*/ 0 h 293"/>
                <a:gd name="T10" fmla="*/ 32 w 272"/>
                <a:gd name="T11" fmla="*/ 41 h 293"/>
                <a:gd name="T12" fmla="*/ 272 w 272"/>
                <a:gd name="T13" fmla="*/ 41 h 293"/>
                <a:gd name="T14" fmla="*/ 272 w 272"/>
                <a:gd name="T15" fmla="*/ 291 h 293"/>
                <a:gd name="T16" fmla="*/ 32 w 272"/>
                <a:gd name="T17" fmla="*/ 293 h 293"/>
                <a:gd name="T18" fmla="*/ 32 w 272"/>
                <a:gd name="T19" fmla="*/ 195 h 293"/>
                <a:gd name="T20" fmla="*/ 0 w 272"/>
                <a:gd name="T21" fmla="*/ 36 h 293"/>
                <a:gd name="T22" fmla="*/ 0 w 272"/>
                <a:gd name="T23" fmla="*/ 36 h 293"/>
                <a:gd name="T24" fmla="*/ 0 w 272"/>
                <a:gd name="T25" fmla="*/ 36 h 2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293"/>
                <a:gd name="T41" fmla="*/ 272 w 272"/>
                <a:gd name="T42" fmla="*/ 293 h 2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293">
                  <a:moveTo>
                    <a:pt x="0" y="36"/>
                  </a:moveTo>
                  <a:lnTo>
                    <a:pt x="2" y="28"/>
                  </a:lnTo>
                  <a:lnTo>
                    <a:pt x="8" y="26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2" y="41"/>
                  </a:lnTo>
                  <a:lnTo>
                    <a:pt x="272" y="41"/>
                  </a:lnTo>
                  <a:lnTo>
                    <a:pt x="272" y="291"/>
                  </a:lnTo>
                  <a:lnTo>
                    <a:pt x="32" y="293"/>
                  </a:lnTo>
                  <a:lnTo>
                    <a:pt x="32" y="195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113" y="2136"/>
              <a:ext cx="365" cy="379"/>
            </a:xfrm>
            <a:custGeom>
              <a:avLst/>
              <a:gdLst>
                <a:gd name="T0" fmla="*/ 154 w 365"/>
                <a:gd name="T1" fmla="*/ 121 h 379"/>
                <a:gd name="T2" fmla="*/ 186 w 365"/>
                <a:gd name="T3" fmla="*/ 121 h 379"/>
                <a:gd name="T4" fmla="*/ 245 w 365"/>
                <a:gd name="T5" fmla="*/ 29 h 379"/>
                <a:gd name="T6" fmla="*/ 255 w 365"/>
                <a:gd name="T7" fmla="*/ 33 h 379"/>
                <a:gd name="T8" fmla="*/ 263 w 365"/>
                <a:gd name="T9" fmla="*/ 37 h 379"/>
                <a:gd name="T10" fmla="*/ 261 w 365"/>
                <a:gd name="T11" fmla="*/ 24 h 379"/>
                <a:gd name="T12" fmla="*/ 265 w 365"/>
                <a:gd name="T13" fmla="*/ 20 h 379"/>
                <a:gd name="T14" fmla="*/ 269 w 365"/>
                <a:gd name="T15" fmla="*/ 4 h 379"/>
                <a:gd name="T16" fmla="*/ 307 w 365"/>
                <a:gd name="T17" fmla="*/ 49 h 379"/>
                <a:gd name="T18" fmla="*/ 355 w 365"/>
                <a:gd name="T19" fmla="*/ 81 h 379"/>
                <a:gd name="T20" fmla="*/ 339 w 365"/>
                <a:gd name="T21" fmla="*/ 113 h 379"/>
                <a:gd name="T22" fmla="*/ 337 w 365"/>
                <a:gd name="T23" fmla="*/ 139 h 379"/>
                <a:gd name="T24" fmla="*/ 317 w 365"/>
                <a:gd name="T25" fmla="*/ 177 h 379"/>
                <a:gd name="T26" fmla="*/ 301 w 365"/>
                <a:gd name="T27" fmla="*/ 189 h 379"/>
                <a:gd name="T28" fmla="*/ 279 w 365"/>
                <a:gd name="T29" fmla="*/ 203 h 379"/>
                <a:gd name="T30" fmla="*/ 269 w 365"/>
                <a:gd name="T31" fmla="*/ 247 h 379"/>
                <a:gd name="T32" fmla="*/ 257 w 365"/>
                <a:gd name="T33" fmla="*/ 283 h 379"/>
                <a:gd name="T34" fmla="*/ 247 w 365"/>
                <a:gd name="T35" fmla="*/ 293 h 379"/>
                <a:gd name="T36" fmla="*/ 226 w 365"/>
                <a:gd name="T37" fmla="*/ 309 h 379"/>
                <a:gd name="T38" fmla="*/ 230 w 365"/>
                <a:gd name="T39" fmla="*/ 327 h 379"/>
                <a:gd name="T40" fmla="*/ 212 w 365"/>
                <a:gd name="T41" fmla="*/ 339 h 379"/>
                <a:gd name="T42" fmla="*/ 200 w 365"/>
                <a:gd name="T43" fmla="*/ 323 h 379"/>
                <a:gd name="T44" fmla="*/ 188 w 365"/>
                <a:gd name="T45" fmla="*/ 335 h 379"/>
                <a:gd name="T46" fmla="*/ 182 w 365"/>
                <a:gd name="T47" fmla="*/ 351 h 379"/>
                <a:gd name="T48" fmla="*/ 170 w 365"/>
                <a:gd name="T49" fmla="*/ 351 h 379"/>
                <a:gd name="T50" fmla="*/ 152 w 365"/>
                <a:gd name="T51" fmla="*/ 355 h 379"/>
                <a:gd name="T52" fmla="*/ 142 w 365"/>
                <a:gd name="T53" fmla="*/ 379 h 379"/>
                <a:gd name="T54" fmla="*/ 120 w 365"/>
                <a:gd name="T55" fmla="*/ 367 h 379"/>
                <a:gd name="T56" fmla="*/ 86 w 365"/>
                <a:gd name="T57" fmla="*/ 349 h 379"/>
                <a:gd name="T58" fmla="*/ 104 w 365"/>
                <a:gd name="T59" fmla="*/ 329 h 379"/>
                <a:gd name="T60" fmla="*/ 82 w 365"/>
                <a:gd name="T61" fmla="*/ 315 h 379"/>
                <a:gd name="T62" fmla="*/ 76 w 365"/>
                <a:gd name="T63" fmla="*/ 329 h 379"/>
                <a:gd name="T64" fmla="*/ 48 w 365"/>
                <a:gd name="T65" fmla="*/ 337 h 379"/>
                <a:gd name="T66" fmla="*/ 30 w 365"/>
                <a:gd name="T67" fmla="*/ 347 h 379"/>
                <a:gd name="T68" fmla="*/ 4 w 365"/>
                <a:gd name="T69" fmla="*/ 337 h 379"/>
                <a:gd name="T70" fmla="*/ 14 w 365"/>
                <a:gd name="T71" fmla="*/ 291 h 379"/>
                <a:gd name="T72" fmla="*/ 40 w 365"/>
                <a:gd name="T73" fmla="*/ 289 h 379"/>
                <a:gd name="T74" fmla="*/ 68 w 365"/>
                <a:gd name="T75" fmla="*/ 281 h 379"/>
                <a:gd name="T76" fmla="*/ 78 w 365"/>
                <a:gd name="T77" fmla="*/ 267 h 379"/>
                <a:gd name="T78" fmla="*/ 102 w 365"/>
                <a:gd name="T79" fmla="*/ 291 h 379"/>
                <a:gd name="T80" fmla="*/ 114 w 365"/>
                <a:gd name="T81" fmla="*/ 287 h 379"/>
                <a:gd name="T82" fmla="*/ 114 w 365"/>
                <a:gd name="T83" fmla="*/ 241 h 379"/>
                <a:gd name="T84" fmla="*/ 128 w 365"/>
                <a:gd name="T85" fmla="*/ 229 h 379"/>
                <a:gd name="T86" fmla="*/ 142 w 365"/>
                <a:gd name="T87" fmla="*/ 231 h 379"/>
                <a:gd name="T88" fmla="*/ 164 w 365"/>
                <a:gd name="T89" fmla="*/ 199 h 379"/>
                <a:gd name="T90" fmla="*/ 172 w 365"/>
                <a:gd name="T91" fmla="*/ 171 h 379"/>
                <a:gd name="T92" fmla="*/ 150 w 365"/>
                <a:gd name="T93" fmla="*/ 197 h 379"/>
                <a:gd name="T94" fmla="*/ 100 w 365"/>
                <a:gd name="T95" fmla="*/ 177 h 379"/>
                <a:gd name="T96" fmla="*/ 120 w 365"/>
                <a:gd name="T97" fmla="*/ 145 h 379"/>
                <a:gd name="T98" fmla="*/ 114 w 365"/>
                <a:gd name="T99" fmla="*/ 119 h 379"/>
                <a:gd name="T100" fmla="*/ 68 w 365"/>
                <a:gd name="T101" fmla="*/ 125 h 379"/>
                <a:gd name="T102" fmla="*/ 36 w 365"/>
                <a:gd name="T103" fmla="*/ 79 h 379"/>
                <a:gd name="T104" fmla="*/ 52 w 365"/>
                <a:gd name="T105" fmla="*/ 49 h 379"/>
                <a:gd name="T106" fmla="*/ 92 w 365"/>
                <a:gd name="T107" fmla="*/ 93 h 379"/>
                <a:gd name="T108" fmla="*/ 112 w 365"/>
                <a:gd name="T109" fmla="*/ 87 h 379"/>
                <a:gd name="T110" fmla="*/ 70 w 365"/>
                <a:gd name="T111" fmla="*/ 59 h 379"/>
                <a:gd name="T112" fmla="*/ 80 w 365"/>
                <a:gd name="T113" fmla="*/ 29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5"/>
                <a:gd name="T172" fmla="*/ 0 h 379"/>
                <a:gd name="T173" fmla="*/ 365 w 365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5" h="379">
                  <a:moveTo>
                    <a:pt x="80" y="29"/>
                  </a:moveTo>
                  <a:lnTo>
                    <a:pt x="126" y="29"/>
                  </a:lnTo>
                  <a:lnTo>
                    <a:pt x="126" y="147"/>
                  </a:lnTo>
                  <a:lnTo>
                    <a:pt x="132" y="123"/>
                  </a:lnTo>
                  <a:lnTo>
                    <a:pt x="138" y="119"/>
                  </a:lnTo>
                  <a:lnTo>
                    <a:pt x="142" y="117"/>
                  </a:lnTo>
                  <a:lnTo>
                    <a:pt x="154" y="121"/>
                  </a:lnTo>
                  <a:lnTo>
                    <a:pt x="160" y="119"/>
                  </a:lnTo>
                  <a:lnTo>
                    <a:pt x="166" y="117"/>
                  </a:lnTo>
                  <a:lnTo>
                    <a:pt x="172" y="123"/>
                  </a:lnTo>
                  <a:lnTo>
                    <a:pt x="176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6" y="121"/>
                  </a:lnTo>
                  <a:lnTo>
                    <a:pt x="186" y="29"/>
                  </a:lnTo>
                  <a:lnTo>
                    <a:pt x="240" y="31"/>
                  </a:lnTo>
                  <a:lnTo>
                    <a:pt x="241" y="29"/>
                  </a:lnTo>
                  <a:lnTo>
                    <a:pt x="243" y="29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47" y="31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3" y="33"/>
                  </a:lnTo>
                  <a:lnTo>
                    <a:pt x="255" y="33"/>
                  </a:lnTo>
                  <a:lnTo>
                    <a:pt x="257" y="33"/>
                  </a:lnTo>
                  <a:lnTo>
                    <a:pt x="259" y="35"/>
                  </a:lnTo>
                  <a:lnTo>
                    <a:pt x="261" y="37"/>
                  </a:lnTo>
                  <a:lnTo>
                    <a:pt x="263" y="37"/>
                  </a:lnTo>
                  <a:lnTo>
                    <a:pt x="265" y="33"/>
                  </a:lnTo>
                  <a:lnTo>
                    <a:pt x="265" y="31"/>
                  </a:lnTo>
                  <a:lnTo>
                    <a:pt x="265" y="27"/>
                  </a:lnTo>
                  <a:lnTo>
                    <a:pt x="263" y="25"/>
                  </a:lnTo>
                  <a:lnTo>
                    <a:pt x="261" y="25"/>
                  </a:lnTo>
                  <a:lnTo>
                    <a:pt x="261" y="24"/>
                  </a:lnTo>
                  <a:lnTo>
                    <a:pt x="261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7" y="18"/>
                  </a:lnTo>
                  <a:lnTo>
                    <a:pt x="267" y="16"/>
                  </a:lnTo>
                  <a:lnTo>
                    <a:pt x="267" y="14"/>
                  </a:lnTo>
                  <a:lnTo>
                    <a:pt x="269" y="12"/>
                  </a:lnTo>
                  <a:lnTo>
                    <a:pt x="269" y="10"/>
                  </a:lnTo>
                  <a:lnTo>
                    <a:pt x="269" y="4"/>
                  </a:lnTo>
                  <a:lnTo>
                    <a:pt x="271" y="4"/>
                  </a:lnTo>
                  <a:lnTo>
                    <a:pt x="269" y="4"/>
                  </a:lnTo>
                  <a:lnTo>
                    <a:pt x="267" y="0"/>
                  </a:lnTo>
                  <a:lnTo>
                    <a:pt x="287" y="0"/>
                  </a:lnTo>
                  <a:lnTo>
                    <a:pt x="287" y="20"/>
                  </a:lnTo>
                  <a:lnTo>
                    <a:pt x="307" y="22"/>
                  </a:lnTo>
                  <a:lnTo>
                    <a:pt x="307" y="49"/>
                  </a:lnTo>
                  <a:lnTo>
                    <a:pt x="345" y="51"/>
                  </a:lnTo>
                  <a:lnTo>
                    <a:pt x="347" y="61"/>
                  </a:lnTo>
                  <a:lnTo>
                    <a:pt x="365" y="61"/>
                  </a:lnTo>
                  <a:lnTo>
                    <a:pt x="365" y="77"/>
                  </a:lnTo>
                  <a:lnTo>
                    <a:pt x="361" y="79"/>
                  </a:lnTo>
                  <a:lnTo>
                    <a:pt x="357" y="79"/>
                  </a:lnTo>
                  <a:lnTo>
                    <a:pt x="355" y="81"/>
                  </a:lnTo>
                  <a:lnTo>
                    <a:pt x="351" y="83"/>
                  </a:lnTo>
                  <a:lnTo>
                    <a:pt x="349" y="87"/>
                  </a:lnTo>
                  <a:lnTo>
                    <a:pt x="345" y="89"/>
                  </a:lnTo>
                  <a:lnTo>
                    <a:pt x="345" y="93"/>
                  </a:lnTo>
                  <a:lnTo>
                    <a:pt x="339" y="95"/>
                  </a:lnTo>
                  <a:lnTo>
                    <a:pt x="337" y="97"/>
                  </a:lnTo>
                  <a:lnTo>
                    <a:pt x="339" y="113"/>
                  </a:lnTo>
                  <a:lnTo>
                    <a:pt x="341" y="119"/>
                  </a:lnTo>
                  <a:lnTo>
                    <a:pt x="345" y="121"/>
                  </a:lnTo>
                  <a:lnTo>
                    <a:pt x="347" y="123"/>
                  </a:lnTo>
                  <a:lnTo>
                    <a:pt x="345" y="125"/>
                  </a:lnTo>
                  <a:lnTo>
                    <a:pt x="339" y="129"/>
                  </a:lnTo>
                  <a:lnTo>
                    <a:pt x="339" y="133"/>
                  </a:lnTo>
                  <a:lnTo>
                    <a:pt x="337" y="139"/>
                  </a:lnTo>
                  <a:lnTo>
                    <a:pt x="333" y="143"/>
                  </a:lnTo>
                  <a:lnTo>
                    <a:pt x="331" y="149"/>
                  </a:lnTo>
                  <a:lnTo>
                    <a:pt x="323" y="159"/>
                  </a:lnTo>
                  <a:lnTo>
                    <a:pt x="325" y="165"/>
                  </a:lnTo>
                  <a:lnTo>
                    <a:pt x="321" y="169"/>
                  </a:lnTo>
                  <a:lnTo>
                    <a:pt x="319" y="173"/>
                  </a:lnTo>
                  <a:lnTo>
                    <a:pt x="317" y="177"/>
                  </a:lnTo>
                  <a:lnTo>
                    <a:pt x="321" y="183"/>
                  </a:lnTo>
                  <a:lnTo>
                    <a:pt x="321" y="191"/>
                  </a:lnTo>
                  <a:lnTo>
                    <a:pt x="321" y="195"/>
                  </a:lnTo>
                  <a:lnTo>
                    <a:pt x="319" y="195"/>
                  </a:lnTo>
                  <a:lnTo>
                    <a:pt x="315" y="193"/>
                  </a:lnTo>
                  <a:lnTo>
                    <a:pt x="307" y="191"/>
                  </a:lnTo>
                  <a:lnTo>
                    <a:pt x="301" y="189"/>
                  </a:lnTo>
                  <a:lnTo>
                    <a:pt x="289" y="185"/>
                  </a:lnTo>
                  <a:lnTo>
                    <a:pt x="283" y="185"/>
                  </a:lnTo>
                  <a:lnTo>
                    <a:pt x="281" y="191"/>
                  </a:lnTo>
                  <a:lnTo>
                    <a:pt x="277" y="191"/>
                  </a:lnTo>
                  <a:lnTo>
                    <a:pt x="277" y="195"/>
                  </a:lnTo>
                  <a:lnTo>
                    <a:pt x="279" y="197"/>
                  </a:lnTo>
                  <a:lnTo>
                    <a:pt x="279" y="203"/>
                  </a:lnTo>
                  <a:lnTo>
                    <a:pt x="279" y="209"/>
                  </a:lnTo>
                  <a:lnTo>
                    <a:pt x="279" y="215"/>
                  </a:lnTo>
                  <a:lnTo>
                    <a:pt x="281" y="219"/>
                  </a:lnTo>
                  <a:lnTo>
                    <a:pt x="281" y="227"/>
                  </a:lnTo>
                  <a:lnTo>
                    <a:pt x="279" y="233"/>
                  </a:lnTo>
                  <a:lnTo>
                    <a:pt x="269" y="241"/>
                  </a:lnTo>
                  <a:lnTo>
                    <a:pt x="269" y="247"/>
                  </a:lnTo>
                  <a:lnTo>
                    <a:pt x="271" y="255"/>
                  </a:lnTo>
                  <a:lnTo>
                    <a:pt x="267" y="261"/>
                  </a:lnTo>
                  <a:lnTo>
                    <a:pt x="263" y="267"/>
                  </a:lnTo>
                  <a:lnTo>
                    <a:pt x="263" y="271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7" y="283"/>
                  </a:lnTo>
                  <a:lnTo>
                    <a:pt x="259" y="283"/>
                  </a:lnTo>
                  <a:lnTo>
                    <a:pt x="259" y="287"/>
                  </a:lnTo>
                  <a:lnTo>
                    <a:pt x="259" y="291"/>
                  </a:lnTo>
                  <a:lnTo>
                    <a:pt x="255" y="291"/>
                  </a:lnTo>
                  <a:lnTo>
                    <a:pt x="251" y="291"/>
                  </a:lnTo>
                  <a:lnTo>
                    <a:pt x="249" y="291"/>
                  </a:lnTo>
                  <a:lnTo>
                    <a:pt x="247" y="293"/>
                  </a:lnTo>
                  <a:lnTo>
                    <a:pt x="249" y="297"/>
                  </a:lnTo>
                  <a:lnTo>
                    <a:pt x="245" y="299"/>
                  </a:lnTo>
                  <a:lnTo>
                    <a:pt x="243" y="299"/>
                  </a:lnTo>
                  <a:lnTo>
                    <a:pt x="241" y="301"/>
                  </a:lnTo>
                  <a:lnTo>
                    <a:pt x="238" y="299"/>
                  </a:lnTo>
                  <a:lnTo>
                    <a:pt x="234" y="301"/>
                  </a:lnTo>
                  <a:lnTo>
                    <a:pt x="226" y="309"/>
                  </a:lnTo>
                  <a:lnTo>
                    <a:pt x="230" y="313"/>
                  </a:lnTo>
                  <a:lnTo>
                    <a:pt x="234" y="315"/>
                  </a:lnTo>
                  <a:lnTo>
                    <a:pt x="236" y="319"/>
                  </a:lnTo>
                  <a:lnTo>
                    <a:pt x="238" y="319"/>
                  </a:lnTo>
                  <a:lnTo>
                    <a:pt x="238" y="327"/>
                  </a:lnTo>
                  <a:lnTo>
                    <a:pt x="236" y="325"/>
                  </a:lnTo>
                  <a:lnTo>
                    <a:pt x="230" y="327"/>
                  </a:lnTo>
                  <a:lnTo>
                    <a:pt x="226" y="327"/>
                  </a:lnTo>
                  <a:lnTo>
                    <a:pt x="222" y="329"/>
                  </a:lnTo>
                  <a:lnTo>
                    <a:pt x="218" y="327"/>
                  </a:lnTo>
                  <a:lnTo>
                    <a:pt x="216" y="327"/>
                  </a:lnTo>
                  <a:lnTo>
                    <a:pt x="214" y="333"/>
                  </a:lnTo>
                  <a:lnTo>
                    <a:pt x="212" y="337"/>
                  </a:lnTo>
                  <a:lnTo>
                    <a:pt x="212" y="339"/>
                  </a:lnTo>
                  <a:lnTo>
                    <a:pt x="208" y="339"/>
                  </a:lnTo>
                  <a:lnTo>
                    <a:pt x="204" y="333"/>
                  </a:lnTo>
                  <a:lnTo>
                    <a:pt x="204" y="331"/>
                  </a:lnTo>
                  <a:lnTo>
                    <a:pt x="208" y="327"/>
                  </a:lnTo>
                  <a:lnTo>
                    <a:pt x="208" y="325"/>
                  </a:lnTo>
                  <a:lnTo>
                    <a:pt x="202" y="325"/>
                  </a:lnTo>
                  <a:lnTo>
                    <a:pt x="200" y="323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2" y="327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8" y="333"/>
                  </a:lnTo>
                  <a:lnTo>
                    <a:pt x="188" y="335"/>
                  </a:lnTo>
                  <a:lnTo>
                    <a:pt x="192" y="337"/>
                  </a:lnTo>
                  <a:lnTo>
                    <a:pt x="194" y="335"/>
                  </a:lnTo>
                  <a:lnTo>
                    <a:pt x="196" y="337"/>
                  </a:lnTo>
                  <a:lnTo>
                    <a:pt x="194" y="345"/>
                  </a:lnTo>
                  <a:lnTo>
                    <a:pt x="190" y="347"/>
                  </a:lnTo>
                  <a:lnTo>
                    <a:pt x="186" y="349"/>
                  </a:lnTo>
                  <a:lnTo>
                    <a:pt x="182" y="351"/>
                  </a:lnTo>
                  <a:lnTo>
                    <a:pt x="178" y="349"/>
                  </a:lnTo>
                  <a:lnTo>
                    <a:pt x="178" y="347"/>
                  </a:lnTo>
                  <a:lnTo>
                    <a:pt x="176" y="349"/>
                  </a:lnTo>
                  <a:lnTo>
                    <a:pt x="174" y="351"/>
                  </a:lnTo>
                  <a:lnTo>
                    <a:pt x="174" y="353"/>
                  </a:lnTo>
                  <a:lnTo>
                    <a:pt x="172" y="353"/>
                  </a:lnTo>
                  <a:lnTo>
                    <a:pt x="170" y="351"/>
                  </a:lnTo>
                  <a:lnTo>
                    <a:pt x="166" y="347"/>
                  </a:lnTo>
                  <a:lnTo>
                    <a:pt x="162" y="343"/>
                  </a:lnTo>
                  <a:lnTo>
                    <a:pt x="158" y="343"/>
                  </a:lnTo>
                  <a:lnTo>
                    <a:pt x="156" y="347"/>
                  </a:lnTo>
                  <a:lnTo>
                    <a:pt x="154" y="351"/>
                  </a:lnTo>
                  <a:lnTo>
                    <a:pt x="152" y="351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52" y="363"/>
                  </a:lnTo>
                  <a:lnTo>
                    <a:pt x="154" y="367"/>
                  </a:lnTo>
                  <a:lnTo>
                    <a:pt x="154" y="369"/>
                  </a:lnTo>
                  <a:lnTo>
                    <a:pt x="152" y="375"/>
                  </a:lnTo>
                  <a:lnTo>
                    <a:pt x="150" y="379"/>
                  </a:lnTo>
                  <a:lnTo>
                    <a:pt x="142" y="379"/>
                  </a:lnTo>
                  <a:lnTo>
                    <a:pt x="140" y="375"/>
                  </a:lnTo>
                  <a:lnTo>
                    <a:pt x="134" y="373"/>
                  </a:lnTo>
                  <a:lnTo>
                    <a:pt x="132" y="373"/>
                  </a:lnTo>
                  <a:lnTo>
                    <a:pt x="130" y="375"/>
                  </a:lnTo>
                  <a:lnTo>
                    <a:pt x="128" y="371"/>
                  </a:lnTo>
                  <a:lnTo>
                    <a:pt x="124" y="369"/>
                  </a:lnTo>
                  <a:lnTo>
                    <a:pt x="120" y="367"/>
                  </a:lnTo>
                  <a:lnTo>
                    <a:pt x="116" y="365"/>
                  </a:lnTo>
                  <a:lnTo>
                    <a:pt x="108" y="365"/>
                  </a:lnTo>
                  <a:lnTo>
                    <a:pt x="102" y="363"/>
                  </a:lnTo>
                  <a:lnTo>
                    <a:pt x="100" y="361"/>
                  </a:lnTo>
                  <a:lnTo>
                    <a:pt x="92" y="357"/>
                  </a:lnTo>
                  <a:lnTo>
                    <a:pt x="86" y="355"/>
                  </a:lnTo>
                  <a:lnTo>
                    <a:pt x="86" y="349"/>
                  </a:lnTo>
                  <a:lnTo>
                    <a:pt x="88" y="349"/>
                  </a:lnTo>
                  <a:lnTo>
                    <a:pt x="92" y="347"/>
                  </a:lnTo>
                  <a:lnTo>
                    <a:pt x="96" y="345"/>
                  </a:lnTo>
                  <a:lnTo>
                    <a:pt x="100" y="343"/>
                  </a:lnTo>
                  <a:lnTo>
                    <a:pt x="102" y="341"/>
                  </a:lnTo>
                  <a:lnTo>
                    <a:pt x="102" y="337"/>
                  </a:lnTo>
                  <a:lnTo>
                    <a:pt x="104" y="329"/>
                  </a:lnTo>
                  <a:lnTo>
                    <a:pt x="104" y="321"/>
                  </a:lnTo>
                  <a:lnTo>
                    <a:pt x="100" y="321"/>
                  </a:lnTo>
                  <a:lnTo>
                    <a:pt x="96" y="321"/>
                  </a:lnTo>
                  <a:lnTo>
                    <a:pt x="88" y="321"/>
                  </a:lnTo>
                  <a:lnTo>
                    <a:pt x="86" y="319"/>
                  </a:lnTo>
                  <a:lnTo>
                    <a:pt x="84" y="317"/>
                  </a:lnTo>
                  <a:lnTo>
                    <a:pt x="82" y="315"/>
                  </a:lnTo>
                  <a:lnTo>
                    <a:pt x="70" y="309"/>
                  </a:lnTo>
                  <a:lnTo>
                    <a:pt x="70" y="311"/>
                  </a:lnTo>
                  <a:lnTo>
                    <a:pt x="70" y="315"/>
                  </a:lnTo>
                  <a:lnTo>
                    <a:pt x="70" y="317"/>
                  </a:lnTo>
                  <a:lnTo>
                    <a:pt x="74" y="321"/>
                  </a:lnTo>
                  <a:lnTo>
                    <a:pt x="76" y="325"/>
                  </a:lnTo>
                  <a:lnTo>
                    <a:pt x="76" y="329"/>
                  </a:lnTo>
                  <a:lnTo>
                    <a:pt x="74" y="337"/>
                  </a:lnTo>
                  <a:lnTo>
                    <a:pt x="74" y="341"/>
                  </a:lnTo>
                  <a:lnTo>
                    <a:pt x="70" y="339"/>
                  </a:lnTo>
                  <a:lnTo>
                    <a:pt x="66" y="337"/>
                  </a:lnTo>
                  <a:lnTo>
                    <a:pt x="54" y="335"/>
                  </a:lnTo>
                  <a:lnTo>
                    <a:pt x="48" y="337"/>
                  </a:lnTo>
                  <a:lnTo>
                    <a:pt x="46" y="339"/>
                  </a:lnTo>
                  <a:lnTo>
                    <a:pt x="46" y="341"/>
                  </a:lnTo>
                  <a:lnTo>
                    <a:pt x="44" y="343"/>
                  </a:lnTo>
                  <a:lnTo>
                    <a:pt x="44" y="345"/>
                  </a:lnTo>
                  <a:lnTo>
                    <a:pt x="40" y="347"/>
                  </a:lnTo>
                  <a:lnTo>
                    <a:pt x="36" y="347"/>
                  </a:lnTo>
                  <a:lnTo>
                    <a:pt x="30" y="347"/>
                  </a:lnTo>
                  <a:lnTo>
                    <a:pt x="20" y="345"/>
                  </a:lnTo>
                  <a:lnTo>
                    <a:pt x="16" y="343"/>
                  </a:lnTo>
                  <a:lnTo>
                    <a:pt x="14" y="341"/>
                  </a:lnTo>
                  <a:lnTo>
                    <a:pt x="12" y="341"/>
                  </a:lnTo>
                  <a:lnTo>
                    <a:pt x="8" y="341"/>
                  </a:lnTo>
                  <a:lnTo>
                    <a:pt x="6" y="339"/>
                  </a:lnTo>
                  <a:lnTo>
                    <a:pt x="4" y="337"/>
                  </a:lnTo>
                  <a:lnTo>
                    <a:pt x="2" y="329"/>
                  </a:lnTo>
                  <a:lnTo>
                    <a:pt x="0" y="325"/>
                  </a:lnTo>
                  <a:lnTo>
                    <a:pt x="2" y="321"/>
                  </a:lnTo>
                  <a:lnTo>
                    <a:pt x="6" y="301"/>
                  </a:lnTo>
                  <a:lnTo>
                    <a:pt x="8" y="297"/>
                  </a:lnTo>
                  <a:lnTo>
                    <a:pt x="10" y="295"/>
                  </a:lnTo>
                  <a:lnTo>
                    <a:pt x="14" y="291"/>
                  </a:lnTo>
                  <a:lnTo>
                    <a:pt x="26" y="285"/>
                  </a:lnTo>
                  <a:lnTo>
                    <a:pt x="28" y="285"/>
                  </a:lnTo>
                  <a:lnTo>
                    <a:pt x="32" y="285"/>
                  </a:lnTo>
                  <a:lnTo>
                    <a:pt x="34" y="287"/>
                  </a:lnTo>
                  <a:lnTo>
                    <a:pt x="36" y="289"/>
                  </a:lnTo>
                  <a:lnTo>
                    <a:pt x="38" y="289"/>
                  </a:lnTo>
                  <a:lnTo>
                    <a:pt x="40" y="289"/>
                  </a:lnTo>
                  <a:lnTo>
                    <a:pt x="48" y="279"/>
                  </a:lnTo>
                  <a:lnTo>
                    <a:pt x="52" y="277"/>
                  </a:lnTo>
                  <a:lnTo>
                    <a:pt x="54" y="277"/>
                  </a:lnTo>
                  <a:lnTo>
                    <a:pt x="56" y="275"/>
                  </a:lnTo>
                  <a:lnTo>
                    <a:pt x="60" y="277"/>
                  </a:lnTo>
                  <a:lnTo>
                    <a:pt x="66" y="281"/>
                  </a:lnTo>
                  <a:lnTo>
                    <a:pt x="68" y="281"/>
                  </a:lnTo>
                  <a:lnTo>
                    <a:pt x="70" y="281"/>
                  </a:lnTo>
                  <a:lnTo>
                    <a:pt x="70" y="279"/>
                  </a:lnTo>
                  <a:lnTo>
                    <a:pt x="72" y="275"/>
                  </a:lnTo>
                  <a:lnTo>
                    <a:pt x="72" y="273"/>
                  </a:lnTo>
                  <a:lnTo>
                    <a:pt x="76" y="267"/>
                  </a:lnTo>
                  <a:lnTo>
                    <a:pt x="78" y="267"/>
                  </a:lnTo>
                  <a:lnTo>
                    <a:pt x="82" y="267"/>
                  </a:lnTo>
                  <a:lnTo>
                    <a:pt x="96" y="275"/>
                  </a:lnTo>
                  <a:lnTo>
                    <a:pt x="98" y="277"/>
                  </a:lnTo>
                  <a:lnTo>
                    <a:pt x="98" y="281"/>
                  </a:lnTo>
                  <a:lnTo>
                    <a:pt x="100" y="285"/>
                  </a:lnTo>
                  <a:lnTo>
                    <a:pt x="100" y="289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4" y="295"/>
                  </a:lnTo>
                  <a:lnTo>
                    <a:pt x="106" y="295"/>
                  </a:lnTo>
                  <a:lnTo>
                    <a:pt x="108" y="293"/>
                  </a:lnTo>
                  <a:lnTo>
                    <a:pt x="112" y="291"/>
                  </a:lnTo>
                  <a:lnTo>
                    <a:pt x="114" y="287"/>
                  </a:lnTo>
                  <a:lnTo>
                    <a:pt x="116" y="283"/>
                  </a:lnTo>
                  <a:lnTo>
                    <a:pt x="114" y="269"/>
                  </a:lnTo>
                  <a:lnTo>
                    <a:pt x="116" y="261"/>
                  </a:lnTo>
                  <a:lnTo>
                    <a:pt x="118" y="257"/>
                  </a:lnTo>
                  <a:lnTo>
                    <a:pt x="118" y="255"/>
                  </a:lnTo>
                  <a:lnTo>
                    <a:pt x="116" y="245"/>
                  </a:lnTo>
                  <a:lnTo>
                    <a:pt x="114" y="241"/>
                  </a:lnTo>
                  <a:lnTo>
                    <a:pt x="114" y="235"/>
                  </a:lnTo>
                  <a:lnTo>
                    <a:pt x="116" y="231"/>
                  </a:lnTo>
                  <a:lnTo>
                    <a:pt x="118" y="229"/>
                  </a:lnTo>
                  <a:lnTo>
                    <a:pt x="120" y="227"/>
                  </a:lnTo>
                  <a:lnTo>
                    <a:pt x="124" y="227"/>
                  </a:lnTo>
                  <a:lnTo>
                    <a:pt x="126" y="227"/>
                  </a:lnTo>
                  <a:lnTo>
                    <a:pt x="128" y="229"/>
                  </a:lnTo>
                  <a:lnTo>
                    <a:pt x="130" y="233"/>
                  </a:lnTo>
                  <a:lnTo>
                    <a:pt x="132" y="235"/>
                  </a:lnTo>
                  <a:lnTo>
                    <a:pt x="134" y="237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40" y="233"/>
                  </a:lnTo>
                  <a:lnTo>
                    <a:pt x="142" y="231"/>
                  </a:lnTo>
                  <a:lnTo>
                    <a:pt x="152" y="223"/>
                  </a:lnTo>
                  <a:lnTo>
                    <a:pt x="158" y="215"/>
                  </a:lnTo>
                  <a:lnTo>
                    <a:pt x="160" y="213"/>
                  </a:lnTo>
                  <a:lnTo>
                    <a:pt x="162" y="209"/>
                  </a:lnTo>
                  <a:lnTo>
                    <a:pt x="162" y="207"/>
                  </a:lnTo>
                  <a:lnTo>
                    <a:pt x="164" y="203"/>
                  </a:lnTo>
                  <a:lnTo>
                    <a:pt x="164" y="199"/>
                  </a:lnTo>
                  <a:lnTo>
                    <a:pt x="166" y="197"/>
                  </a:lnTo>
                  <a:lnTo>
                    <a:pt x="172" y="185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4" y="171"/>
                  </a:lnTo>
                  <a:lnTo>
                    <a:pt x="172" y="171"/>
                  </a:lnTo>
                  <a:lnTo>
                    <a:pt x="170" y="173"/>
                  </a:lnTo>
                  <a:lnTo>
                    <a:pt x="168" y="175"/>
                  </a:lnTo>
                  <a:lnTo>
                    <a:pt x="168" y="179"/>
                  </a:lnTo>
                  <a:lnTo>
                    <a:pt x="166" y="183"/>
                  </a:lnTo>
                  <a:lnTo>
                    <a:pt x="160" y="193"/>
                  </a:lnTo>
                  <a:lnTo>
                    <a:pt x="156" y="195"/>
                  </a:lnTo>
                  <a:lnTo>
                    <a:pt x="150" y="197"/>
                  </a:lnTo>
                  <a:lnTo>
                    <a:pt x="142" y="193"/>
                  </a:lnTo>
                  <a:lnTo>
                    <a:pt x="138" y="193"/>
                  </a:lnTo>
                  <a:lnTo>
                    <a:pt x="134" y="193"/>
                  </a:lnTo>
                  <a:lnTo>
                    <a:pt x="108" y="187"/>
                  </a:lnTo>
                  <a:lnTo>
                    <a:pt x="104" y="185"/>
                  </a:lnTo>
                  <a:lnTo>
                    <a:pt x="100" y="183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1"/>
                  </a:lnTo>
                  <a:lnTo>
                    <a:pt x="106" y="163"/>
                  </a:lnTo>
                  <a:lnTo>
                    <a:pt x="110" y="153"/>
                  </a:lnTo>
                  <a:lnTo>
                    <a:pt x="110" y="151"/>
                  </a:lnTo>
                  <a:lnTo>
                    <a:pt x="114" y="147"/>
                  </a:lnTo>
                  <a:lnTo>
                    <a:pt x="120" y="145"/>
                  </a:lnTo>
                  <a:lnTo>
                    <a:pt x="122" y="143"/>
                  </a:lnTo>
                  <a:lnTo>
                    <a:pt x="124" y="139"/>
                  </a:lnTo>
                  <a:lnTo>
                    <a:pt x="124" y="135"/>
                  </a:lnTo>
                  <a:lnTo>
                    <a:pt x="122" y="131"/>
                  </a:lnTo>
                  <a:lnTo>
                    <a:pt x="122" y="125"/>
                  </a:lnTo>
                  <a:lnTo>
                    <a:pt x="118" y="121"/>
                  </a:lnTo>
                  <a:lnTo>
                    <a:pt x="114" y="119"/>
                  </a:lnTo>
                  <a:lnTo>
                    <a:pt x="108" y="119"/>
                  </a:lnTo>
                  <a:lnTo>
                    <a:pt x="102" y="119"/>
                  </a:lnTo>
                  <a:lnTo>
                    <a:pt x="88" y="127"/>
                  </a:lnTo>
                  <a:lnTo>
                    <a:pt x="84" y="129"/>
                  </a:lnTo>
                  <a:lnTo>
                    <a:pt x="80" y="129"/>
                  </a:lnTo>
                  <a:lnTo>
                    <a:pt x="74" y="127"/>
                  </a:lnTo>
                  <a:lnTo>
                    <a:pt x="68" y="125"/>
                  </a:lnTo>
                  <a:lnTo>
                    <a:pt x="60" y="119"/>
                  </a:lnTo>
                  <a:lnTo>
                    <a:pt x="46" y="109"/>
                  </a:lnTo>
                  <a:lnTo>
                    <a:pt x="42" y="103"/>
                  </a:lnTo>
                  <a:lnTo>
                    <a:pt x="38" y="97"/>
                  </a:lnTo>
                  <a:lnTo>
                    <a:pt x="36" y="93"/>
                  </a:lnTo>
                  <a:lnTo>
                    <a:pt x="36" y="85"/>
                  </a:lnTo>
                  <a:lnTo>
                    <a:pt x="36" y="79"/>
                  </a:lnTo>
                  <a:lnTo>
                    <a:pt x="36" y="75"/>
                  </a:lnTo>
                  <a:lnTo>
                    <a:pt x="36" y="69"/>
                  </a:lnTo>
                  <a:lnTo>
                    <a:pt x="40" y="61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4" y="51"/>
                  </a:lnTo>
                  <a:lnTo>
                    <a:pt x="58" y="55"/>
                  </a:lnTo>
                  <a:lnTo>
                    <a:pt x="66" y="67"/>
                  </a:lnTo>
                  <a:lnTo>
                    <a:pt x="70" y="77"/>
                  </a:lnTo>
                  <a:lnTo>
                    <a:pt x="74" y="79"/>
                  </a:lnTo>
                  <a:lnTo>
                    <a:pt x="80" y="87"/>
                  </a:lnTo>
                  <a:lnTo>
                    <a:pt x="92" y="93"/>
                  </a:lnTo>
                  <a:lnTo>
                    <a:pt x="96" y="95"/>
                  </a:lnTo>
                  <a:lnTo>
                    <a:pt x="100" y="95"/>
                  </a:lnTo>
                  <a:lnTo>
                    <a:pt x="104" y="95"/>
                  </a:lnTo>
                  <a:lnTo>
                    <a:pt x="106" y="95"/>
                  </a:lnTo>
                  <a:lnTo>
                    <a:pt x="108" y="93"/>
                  </a:lnTo>
                  <a:lnTo>
                    <a:pt x="110" y="91"/>
                  </a:lnTo>
                  <a:lnTo>
                    <a:pt x="112" y="87"/>
                  </a:lnTo>
                  <a:lnTo>
                    <a:pt x="112" y="85"/>
                  </a:lnTo>
                  <a:lnTo>
                    <a:pt x="110" y="81"/>
                  </a:lnTo>
                  <a:lnTo>
                    <a:pt x="106" y="77"/>
                  </a:lnTo>
                  <a:lnTo>
                    <a:pt x="104" y="73"/>
                  </a:lnTo>
                  <a:lnTo>
                    <a:pt x="82" y="63"/>
                  </a:lnTo>
                  <a:lnTo>
                    <a:pt x="76" y="61"/>
                  </a:lnTo>
                  <a:lnTo>
                    <a:pt x="70" y="59"/>
                  </a:lnTo>
                  <a:lnTo>
                    <a:pt x="64" y="55"/>
                  </a:lnTo>
                  <a:lnTo>
                    <a:pt x="62" y="51"/>
                  </a:lnTo>
                  <a:lnTo>
                    <a:pt x="58" y="45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78" y="29"/>
                  </a:lnTo>
                  <a:lnTo>
                    <a:pt x="80" y="29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658" y="2156"/>
              <a:ext cx="308" cy="383"/>
            </a:xfrm>
            <a:custGeom>
              <a:avLst/>
              <a:gdLst>
                <a:gd name="T0" fmla="*/ 106 w 308"/>
                <a:gd name="T1" fmla="*/ 131 h 383"/>
                <a:gd name="T2" fmla="*/ 106 w 308"/>
                <a:gd name="T3" fmla="*/ 119 h 383"/>
                <a:gd name="T4" fmla="*/ 114 w 308"/>
                <a:gd name="T5" fmla="*/ 105 h 383"/>
                <a:gd name="T6" fmla="*/ 122 w 308"/>
                <a:gd name="T7" fmla="*/ 103 h 383"/>
                <a:gd name="T8" fmla="*/ 122 w 308"/>
                <a:gd name="T9" fmla="*/ 99 h 383"/>
                <a:gd name="T10" fmla="*/ 132 w 308"/>
                <a:gd name="T11" fmla="*/ 81 h 383"/>
                <a:gd name="T12" fmla="*/ 140 w 308"/>
                <a:gd name="T13" fmla="*/ 77 h 383"/>
                <a:gd name="T14" fmla="*/ 150 w 308"/>
                <a:gd name="T15" fmla="*/ 75 h 383"/>
                <a:gd name="T16" fmla="*/ 168 w 308"/>
                <a:gd name="T17" fmla="*/ 65 h 383"/>
                <a:gd name="T18" fmla="*/ 174 w 308"/>
                <a:gd name="T19" fmla="*/ 63 h 383"/>
                <a:gd name="T20" fmla="*/ 182 w 308"/>
                <a:gd name="T21" fmla="*/ 53 h 383"/>
                <a:gd name="T22" fmla="*/ 192 w 308"/>
                <a:gd name="T23" fmla="*/ 49 h 383"/>
                <a:gd name="T24" fmla="*/ 198 w 308"/>
                <a:gd name="T25" fmla="*/ 43 h 383"/>
                <a:gd name="T26" fmla="*/ 210 w 308"/>
                <a:gd name="T27" fmla="*/ 33 h 383"/>
                <a:gd name="T28" fmla="*/ 210 w 308"/>
                <a:gd name="T29" fmla="*/ 25 h 383"/>
                <a:gd name="T30" fmla="*/ 214 w 308"/>
                <a:gd name="T31" fmla="*/ 19 h 383"/>
                <a:gd name="T32" fmla="*/ 224 w 308"/>
                <a:gd name="T33" fmla="*/ 21 h 383"/>
                <a:gd name="T34" fmla="*/ 230 w 308"/>
                <a:gd name="T35" fmla="*/ 7 h 383"/>
                <a:gd name="T36" fmla="*/ 236 w 308"/>
                <a:gd name="T37" fmla="*/ 5 h 383"/>
                <a:gd name="T38" fmla="*/ 244 w 308"/>
                <a:gd name="T39" fmla="*/ 2 h 383"/>
                <a:gd name="T40" fmla="*/ 258 w 308"/>
                <a:gd name="T41" fmla="*/ 4 h 383"/>
                <a:gd name="T42" fmla="*/ 264 w 308"/>
                <a:gd name="T43" fmla="*/ 2 h 383"/>
                <a:gd name="T44" fmla="*/ 272 w 308"/>
                <a:gd name="T45" fmla="*/ 0 h 383"/>
                <a:gd name="T46" fmla="*/ 274 w 308"/>
                <a:gd name="T47" fmla="*/ 4 h 383"/>
                <a:gd name="T48" fmla="*/ 308 w 308"/>
                <a:gd name="T49" fmla="*/ 383 h 383"/>
                <a:gd name="T50" fmla="*/ 186 w 308"/>
                <a:gd name="T51" fmla="*/ 381 h 383"/>
                <a:gd name="T52" fmla="*/ 6 w 308"/>
                <a:gd name="T53" fmla="*/ 367 h 383"/>
                <a:gd name="T54" fmla="*/ 10 w 308"/>
                <a:gd name="T55" fmla="*/ 359 h 383"/>
                <a:gd name="T56" fmla="*/ 8 w 308"/>
                <a:gd name="T57" fmla="*/ 353 h 383"/>
                <a:gd name="T58" fmla="*/ 2 w 308"/>
                <a:gd name="T59" fmla="*/ 345 h 383"/>
                <a:gd name="T60" fmla="*/ 2 w 308"/>
                <a:gd name="T61" fmla="*/ 335 h 383"/>
                <a:gd name="T62" fmla="*/ 2 w 308"/>
                <a:gd name="T63" fmla="*/ 325 h 383"/>
                <a:gd name="T64" fmla="*/ 2 w 308"/>
                <a:gd name="T65" fmla="*/ 311 h 383"/>
                <a:gd name="T66" fmla="*/ 4 w 308"/>
                <a:gd name="T67" fmla="*/ 291 h 383"/>
                <a:gd name="T68" fmla="*/ 12 w 308"/>
                <a:gd name="T69" fmla="*/ 289 h 383"/>
                <a:gd name="T70" fmla="*/ 20 w 308"/>
                <a:gd name="T71" fmla="*/ 289 h 383"/>
                <a:gd name="T72" fmla="*/ 28 w 308"/>
                <a:gd name="T73" fmla="*/ 281 h 383"/>
                <a:gd name="T74" fmla="*/ 36 w 308"/>
                <a:gd name="T75" fmla="*/ 277 h 383"/>
                <a:gd name="T76" fmla="*/ 36 w 308"/>
                <a:gd name="T77" fmla="*/ 273 h 383"/>
                <a:gd name="T78" fmla="*/ 34 w 308"/>
                <a:gd name="T79" fmla="*/ 261 h 383"/>
                <a:gd name="T80" fmla="*/ 28 w 308"/>
                <a:gd name="T81" fmla="*/ 255 h 383"/>
                <a:gd name="T82" fmla="*/ 28 w 308"/>
                <a:gd name="T83" fmla="*/ 249 h 383"/>
                <a:gd name="T84" fmla="*/ 26 w 308"/>
                <a:gd name="T85" fmla="*/ 243 h 383"/>
                <a:gd name="T86" fmla="*/ 32 w 308"/>
                <a:gd name="T87" fmla="*/ 233 h 383"/>
                <a:gd name="T88" fmla="*/ 36 w 308"/>
                <a:gd name="T89" fmla="*/ 227 h 383"/>
                <a:gd name="T90" fmla="*/ 40 w 308"/>
                <a:gd name="T91" fmla="*/ 215 h 383"/>
                <a:gd name="T92" fmla="*/ 52 w 308"/>
                <a:gd name="T93" fmla="*/ 215 h 383"/>
                <a:gd name="T94" fmla="*/ 54 w 308"/>
                <a:gd name="T95" fmla="*/ 205 h 383"/>
                <a:gd name="T96" fmla="*/ 54 w 308"/>
                <a:gd name="T97" fmla="*/ 193 h 383"/>
                <a:gd name="T98" fmla="*/ 66 w 308"/>
                <a:gd name="T99" fmla="*/ 189 h 383"/>
                <a:gd name="T100" fmla="*/ 78 w 308"/>
                <a:gd name="T101" fmla="*/ 171 h 383"/>
                <a:gd name="T102" fmla="*/ 84 w 308"/>
                <a:gd name="T103" fmla="*/ 159 h 383"/>
                <a:gd name="T104" fmla="*/ 90 w 308"/>
                <a:gd name="T105" fmla="*/ 143 h 383"/>
                <a:gd name="T106" fmla="*/ 100 w 308"/>
                <a:gd name="T107" fmla="*/ 141 h 383"/>
                <a:gd name="T108" fmla="*/ 106 w 308"/>
                <a:gd name="T109" fmla="*/ 135 h 383"/>
                <a:gd name="T110" fmla="*/ 106 w 308"/>
                <a:gd name="T111" fmla="*/ 135 h 3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8"/>
                <a:gd name="T169" fmla="*/ 0 h 383"/>
                <a:gd name="T170" fmla="*/ 308 w 308"/>
                <a:gd name="T171" fmla="*/ 383 h 3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8" h="383">
                  <a:moveTo>
                    <a:pt x="106" y="135"/>
                  </a:moveTo>
                  <a:lnTo>
                    <a:pt x="106" y="131"/>
                  </a:lnTo>
                  <a:lnTo>
                    <a:pt x="104" y="127"/>
                  </a:lnTo>
                  <a:lnTo>
                    <a:pt x="106" y="11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8" y="105"/>
                  </a:lnTo>
                  <a:lnTo>
                    <a:pt x="122" y="103"/>
                  </a:lnTo>
                  <a:lnTo>
                    <a:pt x="124" y="99"/>
                  </a:lnTo>
                  <a:lnTo>
                    <a:pt x="122" y="99"/>
                  </a:lnTo>
                  <a:lnTo>
                    <a:pt x="132" y="85"/>
                  </a:lnTo>
                  <a:lnTo>
                    <a:pt x="132" y="81"/>
                  </a:lnTo>
                  <a:lnTo>
                    <a:pt x="134" y="79"/>
                  </a:lnTo>
                  <a:lnTo>
                    <a:pt x="140" y="77"/>
                  </a:lnTo>
                  <a:lnTo>
                    <a:pt x="142" y="73"/>
                  </a:lnTo>
                  <a:lnTo>
                    <a:pt x="150" y="75"/>
                  </a:lnTo>
                  <a:lnTo>
                    <a:pt x="160" y="67"/>
                  </a:lnTo>
                  <a:lnTo>
                    <a:pt x="168" y="65"/>
                  </a:lnTo>
                  <a:lnTo>
                    <a:pt x="170" y="67"/>
                  </a:lnTo>
                  <a:lnTo>
                    <a:pt x="174" y="63"/>
                  </a:lnTo>
                  <a:lnTo>
                    <a:pt x="180" y="59"/>
                  </a:lnTo>
                  <a:lnTo>
                    <a:pt x="182" y="53"/>
                  </a:lnTo>
                  <a:lnTo>
                    <a:pt x="188" y="53"/>
                  </a:lnTo>
                  <a:lnTo>
                    <a:pt x="192" y="49"/>
                  </a:lnTo>
                  <a:lnTo>
                    <a:pt x="194" y="43"/>
                  </a:lnTo>
                  <a:lnTo>
                    <a:pt x="198" y="43"/>
                  </a:lnTo>
                  <a:lnTo>
                    <a:pt x="200" y="39"/>
                  </a:lnTo>
                  <a:lnTo>
                    <a:pt x="210" y="33"/>
                  </a:lnTo>
                  <a:lnTo>
                    <a:pt x="212" y="29"/>
                  </a:lnTo>
                  <a:lnTo>
                    <a:pt x="210" y="25"/>
                  </a:lnTo>
                  <a:lnTo>
                    <a:pt x="212" y="23"/>
                  </a:lnTo>
                  <a:lnTo>
                    <a:pt x="214" y="19"/>
                  </a:lnTo>
                  <a:lnTo>
                    <a:pt x="220" y="21"/>
                  </a:lnTo>
                  <a:lnTo>
                    <a:pt x="224" y="21"/>
                  </a:lnTo>
                  <a:lnTo>
                    <a:pt x="228" y="15"/>
                  </a:lnTo>
                  <a:lnTo>
                    <a:pt x="230" y="7"/>
                  </a:lnTo>
                  <a:lnTo>
                    <a:pt x="232" y="5"/>
                  </a:lnTo>
                  <a:lnTo>
                    <a:pt x="236" y="5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50" y="4"/>
                  </a:lnTo>
                  <a:lnTo>
                    <a:pt x="258" y="4"/>
                  </a:lnTo>
                  <a:lnTo>
                    <a:pt x="260" y="4"/>
                  </a:lnTo>
                  <a:lnTo>
                    <a:pt x="264" y="2"/>
                  </a:lnTo>
                  <a:lnTo>
                    <a:pt x="268" y="4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4" y="4"/>
                  </a:lnTo>
                  <a:lnTo>
                    <a:pt x="306" y="163"/>
                  </a:lnTo>
                  <a:lnTo>
                    <a:pt x="308" y="383"/>
                  </a:lnTo>
                  <a:lnTo>
                    <a:pt x="186" y="383"/>
                  </a:lnTo>
                  <a:lnTo>
                    <a:pt x="186" y="381"/>
                  </a:lnTo>
                  <a:lnTo>
                    <a:pt x="10" y="381"/>
                  </a:lnTo>
                  <a:lnTo>
                    <a:pt x="6" y="367"/>
                  </a:lnTo>
                  <a:lnTo>
                    <a:pt x="10" y="365"/>
                  </a:lnTo>
                  <a:lnTo>
                    <a:pt x="10" y="359"/>
                  </a:lnTo>
                  <a:lnTo>
                    <a:pt x="8" y="355"/>
                  </a:lnTo>
                  <a:lnTo>
                    <a:pt x="8" y="353"/>
                  </a:lnTo>
                  <a:lnTo>
                    <a:pt x="6" y="347"/>
                  </a:lnTo>
                  <a:lnTo>
                    <a:pt x="2" y="345"/>
                  </a:lnTo>
                  <a:lnTo>
                    <a:pt x="0" y="337"/>
                  </a:lnTo>
                  <a:lnTo>
                    <a:pt x="2" y="335"/>
                  </a:lnTo>
                  <a:lnTo>
                    <a:pt x="4" y="331"/>
                  </a:lnTo>
                  <a:lnTo>
                    <a:pt x="2" y="325"/>
                  </a:lnTo>
                  <a:lnTo>
                    <a:pt x="0" y="321"/>
                  </a:lnTo>
                  <a:lnTo>
                    <a:pt x="2" y="311"/>
                  </a:lnTo>
                  <a:lnTo>
                    <a:pt x="0" y="295"/>
                  </a:lnTo>
                  <a:lnTo>
                    <a:pt x="4" y="291"/>
                  </a:lnTo>
                  <a:lnTo>
                    <a:pt x="8" y="291"/>
                  </a:lnTo>
                  <a:lnTo>
                    <a:pt x="12" y="289"/>
                  </a:lnTo>
                  <a:lnTo>
                    <a:pt x="14" y="291"/>
                  </a:lnTo>
                  <a:lnTo>
                    <a:pt x="20" y="289"/>
                  </a:lnTo>
                  <a:lnTo>
                    <a:pt x="26" y="283"/>
                  </a:lnTo>
                  <a:lnTo>
                    <a:pt x="28" y="281"/>
                  </a:lnTo>
                  <a:lnTo>
                    <a:pt x="30" y="277"/>
                  </a:lnTo>
                  <a:lnTo>
                    <a:pt x="36" y="277"/>
                  </a:lnTo>
                  <a:lnTo>
                    <a:pt x="38" y="275"/>
                  </a:lnTo>
                  <a:lnTo>
                    <a:pt x="36" y="273"/>
                  </a:lnTo>
                  <a:lnTo>
                    <a:pt x="34" y="267"/>
                  </a:lnTo>
                  <a:lnTo>
                    <a:pt x="34" y="261"/>
                  </a:lnTo>
                  <a:lnTo>
                    <a:pt x="32" y="255"/>
                  </a:lnTo>
                  <a:lnTo>
                    <a:pt x="28" y="255"/>
                  </a:lnTo>
                  <a:lnTo>
                    <a:pt x="26" y="251"/>
                  </a:lnTo>
                  <a:lnTo>
                    <a:pt x="28" y="249"/>
                  </a:lnTo>
                  <a:lnTo>
                    <a:pt x="30" y="245"/>
                  </a:lnTo>
                  <a:lnTo>
                    <a:pt x="26" y="243"/>
                  </a:lnTo>
                  <a:lnTo>
                    <a:pt x="28" y="237"/>
                  </a:lnTo>
                  <a:lnTo>
                    <a:pt x="32" y="233"/>
                  </a:lnTo>
                  <a:lnTo>
                    <a:pt x="38" y="233"/>
                  </a:lnTo>
                  <a:lnTo>
                    <a:pt x="36" y="227"/>
                  </a:lnTo>
                  <a:lnTo>
                    <a:pt x="40" y="221"/>
                  </a:lnTo>
                  <a:lnTo>
                    <a:pt x="40" y="215"/>
                  </a:lnTo>
                  <a:lnTo>
                    <a:pt x="46" y="215"/>
                  </a:lnTo>
                  <a:lnTo>
                    <a:pt x="52" y="215"/>
                  </a:lnTo>
                  <a:lnTo>
                    <a:pt x="56" y="211"/>
                  </a:lnTo>
                  <a:lnTo>
                    <a:pt x="54" y="205"/>
                  </a:lnTo>
                  <a:lnTo>
                    <a:pt x="52" y="199"/>
                  </a:lnTo>
                  <a:lnTo>
                    <a:pt x="54" y="193"/>
                  </a:lnTo>
                  <a:lnTo>
                    <a:pt x="60" y="189"/>
                  </a:lnTo>
                  <a:lnTo>
                    <a:pt x="66" y="189"/>
                  </a:lnTo>
                  <a:lnTo>
                    <a:pt x="76" y="177"/>
                  </a:lnTo>
                  <a:lnTo>
                    <a:pt x="78" y="171"/>
                  </a:lnTo>
                  <a:lnTo>
                    <a:pt x="80" y="165"/>
                  </a:lnTo>
                  <a:lnTo>
                    <a:pt x="84" y="159"/>
                  </a:lnTo>
                  <a:lnTo>
                    <a:pt x="86" y="155"/>
                  </a:lnTo>
                  <a:lnTo>
                    <a:pt x="90" y="143"/>
                  </a:lnTo>
                  <a:lnTo>
                    <a:pt x="96" y="139"/>
                  </a:lnTo>
                  <a:lnTo>
                    <a:pt x="100" y="141"/>
                  </a:lnTo>
                  <a:lnTo>
                    <a:pt x="104" y="139"/>
                  </a:lnTo>
                  <a:lnTo>
                    <a:pt x="106" y="135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445" y="2165"/>
              <a:ext cx="310" cy="248"/>
            </a:xfrm>
            <a:custGeom>
              <a:avLst/>
              <a:gdLst>
                <a:gd name="T0" fmla="*/ 310 w 310"/>
                <a:gd name="T1" fmla="*/ 0 h 248"/>
                <a:gd name="T2" fmla="*/ 286 w 310"/>
                <a:gd name="T3" fmla="*/ 248 h 248"/>
                <a:gd name="T4" fmla="*/ 2 w 310"/>
                <a:gd name="T5" fmla="*/ 248 h 248"/>
                <a:gd name="T6" fmla="*/ 0 w 310"/>
                <a:gd name="T7" fmla="*/ 0 h 248"/>
                <a:gd name="T8" fmla="*/ 310 w 310"/>
                <a:gd name="T9" fmla="*/ 0 h 248"/>
                <a:gd name="T10" fmla="*/ 310 w 310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"/>
                <a:gd name="T19" fmla="*/ 0 h 248"/>
                <a:gd name="T20" fmla="*/ 310 w 31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" h="248">
                  <a:moveTo>
                    <a:pt x="310" y="0"/>
                  </a:moveTo>
                  <a:lnTo>
                    <a:pt x="286" y="248"/>
                  </a:lnTo>
                  <a:lnTo>
                    <a:pt x="2" y="248"/>
                  </a:lnTo>
                  <a:lnTo>
                    <a:pt x="0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204" y="2165"/>
              <a:ext cx="243" cy="250"/>
            </a:xfrm>
            <a:custGeom>
              <a:avLst/>
              <a:gdLst>
                <a:gd name="T0" fmla="*/ 2 w 243"/>
                <a:gd name="T1" fmla="*/ 0 h 250"/>
                <a:gd name="T2" fmla="*/ 241 w 243"/>
                <a:gd name="T3" fmla="*/ 0 h 250"/>
                <a:gd name="T4" fmla="*/ 243 w 243"/>
                <a:gd name="T5" fmla="*/ 248 h 250"/>
                <a:gd name="T6" fmla="*/ 0 w 243"/>
                <a:gd name="T7" fmla="*/ 250 h 250"/>
                <a:gd name="T8" fmla="*/ 0 w 243"/>
                <a:gd name="T9" fmla="*/ 0 h 250"/>
                <a:gd name="T10" fmla="*/ 2 w 243"/>
                <a:gd name="T11" fmla="*/ 0 h 250"/>
                <a:gd name="T12" fmla="*/ 2 w 243"/>
                <a:gd name="T13" fmla="*/ 0 h 250"/>
                <a:gd name="T14" fmla="*/ 2 w 243"/>
                <a:gd name="T15" fmla="*/ 0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250"/>
                <a:gd name="T26" fmla="*/ 243 w 24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250">
                  <a:moveTo>
                    <a:pt x="2" y="0"/>
                  </a:moveTo>
                  <a:lnTo>
                    <a:pt x="241" y="0"/>
                  </a:lnTo>
                  <a:lnTo>
                    <a:pt x="243" y="248"/>
                  </a:lnTo>
                  <a:lnTo>
                    <a:pt x="0" y="25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376" y="2165"/>
              <a:ext cx="388" cy="372"/>
            </a:xfrm>
            <a:custGeom>
              <a:avLst/>
              <a:gdLst>
                <a:gd name="T0" fmla="*/ 108 w 388"/>
                <a:gd name="T1" fmla="*/ 48 h 372"/>
                <a:gd name="T2" fmla="*/ 120 w 388"/>
                <a:gd name="T3" fmla="*/ 48 h 372"/>
                <a:gd name="T4" fmla="*/ 126 w 388"/>
                <a:gd name="T5" fmla="*/ 38 h 372"/>
                <a:gd name="T6" fmla="*/ 140 w 388"/>
                <a:gd name="T7" fmla="*/ 36 h 372"/>
                <a:gd name="T8" fmla="*/ 140 w 388"/>
                <a:gd name="T9" fmla="*/ 26 h 372"/>
                <a:gd name="T10" fmla="*/ 158 w 388"/>
                <a:gd name="T11" fmla="*/ 12 h 372"/>
                <a:gd name="T12" fmla="*/ 164 w 388"/>
                <a:gd name="T13" fmla="*/ 62 h 372"/>
                <a:gd name="T14" fmla="*/ 388 w 388"/>
                <a:gd name="T15" fmla="*/ 126 h 372"/>
                <a:gd name="T16" fmla="*/ 378 w 388"/>
                <a:gd name="T17" fmla="*/ 130 h 372"/>
                <a:gd name="T18" fmla="*/ 366 w 388"/>
                <a:gd name="T19" fmla="*/ 150 h 372"/>
                <a:gd name="T20" fmla="*/ 358 w 388"/>
                <a:gd name="T21" fmla="*/ 168 h 372"/>
                <a:gd name="T22" fmla="*/ 336 w 388"/>
                <a:gd name="T23" fmla="*/ 184 h 372"/>
                <a:gd name="T24" fmla="*/ 338 w 388"/>
                <a:gd name="T25" fmla="*/ 202 h 372"/>
                <a:gd name="T26" fmla="*/ 322 w 388"/>
                <a:gd name="T27" fmla="*/ 206 h 372"/>
                <a:gd name="T28" fmla="*/ 320 w 388"/>
                <a:gd name="T29" fmla="*/ 224 h 372"/>
                <a:gd name="T30" fmla="*/ 308 w 388"/>
                <a:gd name="T31" fmla="*/ 234 h 372"/>
                <a:gd name="T32" fmla="*/ 308 w 388"/>
                <a:gd name="T33" fmla="*/ 242 h 372"/>
                <a:gd name="T34" fmla="*/ 316 w 388"/>
                <a:gd name="T35" fmla="*/ 252 h 372"/>
                <a:gd name="T36" fmla="*/ 320 w 388"/>
                <a:gd name="T37" fmla="*/ 266 h 372"/>
                <a:gd name="T38" fmla="*/ 310 w 388"/>
                <a:gd name="T39" fmla="*/ 272 h 372"/>
                <a:gd name="T40" fmla="*/ 296 w 388"/>
                <a:gd name="T41" fmla="*/ 282 h 372"/>
                <a:gd name="T42" fmla="*/ 286 w 388"/>
                <a:gd name="T43" fmla="*/ 282 h 372"/>
                <a:gd name="T44" fmla="*/ 282 w 388"/>
                <a:gd name="T45" fmla="*/ 312 h 372"/>
                <a:gd name="T46" fmla="*/ 284 w 388"/>
                <a:gd name="T47" fmla="*/ 326 h 372"/>
                <a:gd name="T48" fmla="*/ 288 w 388"/>
                <a:gd name="T49" fmla="*/ 338 h 372"/>
                <a:gd name="T50" fmla="*/ 292 w 388"/>
                <a:gd name="T51" fmla="*/ 350 h 372"/>
                <a:gd name="T52" fmla="*/ 292 w 388"/>
                <a:gd name="T53" fmla="*/ 372 h 372"/>
                <a:gd name="T54" fmla="*/ 0 w 388"/>
                <a:gd name="T55" fmla="*/ 238 h 372"/>
                <a:gd name="T56" fmla="*/ 6 w 388"/>
                <a:gd name="T57" fmla="*/ 218 h 372"/>
                <a:gd name="T58" fmla="*/ 18 w 388"/>
                <a:gd name="T59" fmla="*/ 198 h 372"/>
                <a:gd name="T60" fmla="*/ 16 w 388"/>
                <a:gd name="T61" fmla="*/ 180 h 372"/>
                <a:gd name="T62" fmla="*/ 14 w 388"/>
                <a:gd name="T63" fmla="*/ 166 h 372"/>
                <a:gd name="T64" fmla="*/ 20 w 388"/>
                <a:gd name="T65" fmla="*/ 156 h 372"/>
                <a:gd name="T66" fmla="*/ 44 w 388"/>
                <a:gd name="T67" fmla="*/ 162 h 372"/>
                <a:gd name="T68" fmla="*/ 58 w 388"/>
                <a:gd name="T69" fmla="*/ 166 h 372"/>
                <a:gd name="T70" fmla="*/ 54 w 388"/>
                <a:gd name="T71" fmla="*/ 148 h 372"/>
                <a:gd name="T72" fmla="*/ 62 w 388"/>
                <a:gd name="T73" fmla="*/ 136 h 372"/>
                <a:gd name="T74" fmla="*/ 70 w 388"/>
                <a:gd name="T75" fmla="*/ 114 h 372"/>
                <a:gd name="T76" fmla="*/ 76 w 388"/>
                <a:gd name="T77" fmla="*/ 100 h 372"/>
                <a:gd name="T78" fmla="*/ 82 w 388"/>
                <a:gd name="T79" fmla="*/ 92 h 372"/>
                <a:gd name="T80" fmla="*/ 74 w 388"/>
                <a:gd name="T81" fmla="*/ 68 h 372"/>
                <a:gd name="T82" fmla="*/ 82 w 388"/>
                <a:gd name="T83" fmla="*/ 60 h 372"/>
                <a:gd name="T84" fmla="*/ 92 w 388"/>
                <a:gd name="T85" fmla="*/ 52 h 372"/>
                <a:gd name="T86" fmla="*/ 102 w 388"/>
                <a:gd name="T87" fmla="*/ 48 h 3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8"/>
                <a:gd name="T133" fmla="*/ 0 h 372"/>
                <a:gd name="T134" fmla="*/ 388 w 388"/>
                <a:gd name="T135" fmla="*/ 372 h 3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8" h="372">
                  <a:moveTo>
                    <a:pt x="102" y="48"/>
                  </a:moveTo>
                  <a:lnTo>
                    <a:pt x="106" y="46"/>
                  </a:lnTo>
                  <a:lnTo>
                    <a:pt x="108" y="48"/>
                  </a:lnTo>
                  <a:lnTo>
                    <a:pt x="112" y="52"/>
                  </a:lnTo>
                  <a:lnTo>
                    <a:pt x="116" y="46"/>
                  </a:lnTo>
                  <a:lnTo>
                    <a:pt x="120" y="48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4"/>
                  </a:lnTo>
                  <a:lnTo>
                    <a:pt x="138" y="30"/>
                  </a:lnTo>
                  <a:lnTo>
                    <a:pt x="140" y="26"/>
                  </a:lnTo>
                  <a:lnTo>
                    <a:pt x="144" y="24"/>
                  </a:lnTo>
                  <a:lnTo>
                    <a:pt x="150" y="22"/>
                  </a:lnTo>
                  <a:lnTo>
                    <a:pt x="158" y="12"/>
                  </a:lnTo>
                  <a:lnTo>
                    <a:pt x="160" y="6"/>
                  </a:lnTo>
                  <a:lnTo>
                    <a:pt x="164" y="0"/>
                  </a:lnTo>
                  <a:lnTo>
                    <a:pt x="164" y="62"/>
                  </a:lnTo>
                  <a:lnTo>
                    <a:pt x="286" y="62"/>
                  </a:lnTo>
                  <a:lnTo>
                    <a:pt x="284" y="124"/>
                  </a:lnTo>
                  <a:lnTo>
                    <a:pt x="388" y="126"/>
                  </a:lnTo>
                  <a:lnTo>
                    <a:pt x="386" y="130"/>
                  </a:lnTo>
                  <a:lnTo>
                    <a:pt x="382" y="132"/>
                  </a:lnTo>
                  <a:lnTo>
                    <a:pt x="378" y="130"/>
                  </a:lnTo>
                  <a:lnTo>
                    <a:pt x="372" y="134"/>
                  </a:lnTo>
                  <a:lnTo>
                    <a:pt x="368" y="146"/>
                  </a:lnTo>
                  <a:lnTo>
                    <a:pt x="366" y="150"/>
                  </a:lnTo>
                  <a:lnTo>
                    <a:pt x="362" y="156"/>
                  </a:lnTo>
                  <a:lnTo>
                    <a:pt x="360" y="162"/>
                  </a:lnTo>
                  <a:lnTo>
                    <a:pt x="358" y="168"/>
                  </a:lnTo>
                  <a:lnTo>
                    <a:pt x="348" y="180"/>
                  </a:lnTo>
                  <a:lnTo>
                    <a:pt x="342" y="180"/>
                  </a:lnTo>
                  <a:lnTo>
                    <a:pt x="336" y="184"/>
                  </a:lnTo>
                  <a:lnTo>
                    <a:pt x="334" y="190"/>
                  </a:lnTo>
                  <a:lnTo>
                    <a:pt x="336" y="196"/>
                  </a:lnTo>
                  <a:lnTo>
                    <a:pt x="338" y="202"/>
                  </a:lnTo>
                  <a:lnTo>
                    <a:pt x="334" y="206"/>
                  </a:lnTo>
                  <a:lnTo>
                    <a:pt x="328" y="206"/>
                  </a:lnTo>
                  <a:lnTo>
                    <a:pt x="322" y="206"/>
                  </a:lnTo>
                  <a:lnTo>
                    <a:pt x="322" y="212"/>
                  </a:lnTo>
                  <a:lnTo>
                    <a:pt x="318" y="218"/>
                  </a:lnTo>
                  <a:lnTo>
                    <a:pt x="320" y="224"/>
                  </a:lnTo>
                  <a:lnTo>
                    <a:pt x="314" y="224"/>
                  </a:lnTo>
                  <a:lnTo>
                    <a:pt x="310" y="228"/>
                  </a:lnTo>
                  <a:lnTo>
                    <a:pt x="308" y="234"/>
                  </a:lnTo>
                  <a:lnTo>
                    <a:pt x="312" y="236"/>
                  </a:lnTo>
                  <a:lnTo>
                    <a:pt x="310" y="240"/>
                  </a:lnTo>
                  <a:lnTo>
                    <a:pt x="308" y="242"/>
                  </a:lnTo>
                  <a:lnTo>
                    <a:pt x="310" y="246"/>
                  </a:lnTo>
                  <a:lnTo>
                    <a:pt x="314" y="246"/>
                  </a:lnTo>
                  <a:lnTo>
                    <a:pt x="316" y="252"/>
                  </a:lnTo>
                  <a:lnTo>
                    <a:pt x="316" y="258"/>
                  </a:lnTo>
                  <a:lnTo>
                    <a:pt x="318" y="264"/>
                  </a:lnTo>
                  <a:lnTo>
                    <a:pt x="320" y="266"/>
                  </a:lnTo>
                  <a:lnTo>
                    <a:pt x="318" y="268"/>
                  </a:lnTo>
                  <a:lnTo>
                    <a:pt x="312" y="268"/>
                  </a:lnTo>
                  <a:lnTo>
                    <a:pt x="310" y="272"/>
                  </a:lnTo>
                  <a:lnTo>
                    <a:pt x="308" y="274"/>
                  </a:lnTo>
                  <a:lnTo>
                    <a:pt x="302" y="280"/>
                  </a:lnTo>
                  <a:lnTo>
                    <a:pt x="296" y="282"/>
                  </a:lnTo>
                  <a:lnTo>
                    <a:pt x="294" y="280"/>
                  </a:lnTo>
                  <a:lnTo>
                    <a:pt x="290" y="282"/>
                  </a:lnTo>
                  <a:lnTo>
                    <a:pt x="286" y="282"/>
                  </a:lnTo>
                  <a:lnTo>
                    <a:pt x="282" y="286"/>
                  </a:lnTo>
                  <a:lnTo>
                    <a:pt x="284" y="302"/>
                  </a:lnTo>
                  <a:lnTo>
                    <a:pt x="282" y="312"/>
                  </a:lnTo>
                  <a:lnTo>
                    <a:pt x="284" y="316"/>
                  </a:lnTo>
                  <a:lnTo>
                    <a:pt x="286" y="322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4" y="336"/>
                  </a:lnTo>
                  <a:lnTo>
                    <a:pt x="288" y="338"/>
                  </a:lnTo>
                  <a:lnTo>
                    <a:pt x="290" y="344"/>
                  </a:lnTo>
                  <a:lnTo>
                    <a:pt x="290" y="346"/>
                  </a:lnTo>
                  <a:lnTo>
                    <a:pt x="292" y="350"/>
                  </a:lnTo>
                  <a:lnTo>
                    <a:pt x="292" y="356"/>
                  </a:lnTo>
                  <a:lnTo>
                    <a:pt x="288" y="358"/>
                  </a:lnTo>
                  <a:lnTo>
                    <a:pt x="292" y="372"/>
                  </a:lnTo>
                  <a:lnTo>
                    <a:pt x="6" y="372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4" y="232"/>
                  </a:lnTo>
                  <a:lnTo>
                    <a:pt x="8" y="226"/>
                  </a:lnTo>
                  <a:lnTo>
                    <a:pt x="6" y="218"/>
                  </a:lnTo>
                  <a:lnTo>
                    <a:pt x="6" y="212"/>
                  </a:lnTo>
                  <a:lnTo>
                    <a:pt x="16" y="204"/>
                  </a:lnTo>
                  <a:lnTo>
                    <a:pt x="18" y="198"/>
                  </a:lnTo>
                  <a:lnTo>
                    <a:pt x="18" y="190"/>
                  </a:lnTo>
                  <a:lnTo>
                    <a:pt x="16" y="186"/>
                  </a:lnTo>
                  <a:lnTo>
                    <a:pt x="16" y="180"/>
                  </a:lnTo>
                  <a:lnTo>
                    <a:pt x="16" y="174"/>
                  </a:lnTo>
                  <a:lnTo>
                    <a:pt x="16" y="168"/>
                  </a:lnTo>
                  <a:lnTo>
                    <a:pt x="14" y="166"/>
                  </a:lnTo>
                  <a:lnTo>
                    <a:pt x="14" y="162"/>
                  </a:lnTo>
                  <a:lnTo>
                    <a:pt x="18" y="162"/>
                  </a:lnTo>
                  <a:lnTo>
                    <a:pt x="20" y="156"/>
                  </a:lnTo>
                  <a:lnTo>
                    <a:pt x="26" y="156"/>
                  </a:lnTo>
                  <a:lnTo>
                    <a:pt x="38" y="160"/>
                  </a:lnTo>
                  <a:lnTo>
                    <a:pt x="44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58" y="166"/>
                  </a:lnTo>
                  <a:lnTo>
                    <a:pt x="58" y="162"/>
                  </a:lnTo>
                  <a:lnTo>
                    <a:pt x="58" y="154"/>
                  </a:lnTo>
                  <a:lnTo>
                    <a:pt x="54" y="148"/>
                  </a:lnTo>
                  <a:lnTo>
                    <a:pt x="56" y="144"/>
                  </a:lnTo>
                  <a:lnTo>
                    <a:pt x="58" y="140"/>
                  </a:lnTo>
                  <a:lnTo>
                    <a:pt x="62" y="136"/>
                  </a:lnTo>
                  <a:lnTo>
                    <a:pt x="60" y="130"/>
                  </a:lnTo>
                  <a:lnTo>
                    <a:pt x="68" y="120"/>
                  </a:lnTo>
                  <a:lnTo>
                    <a:pt x="70" y="114"/>
                  </a:lnTo>
                  <a:lnTo>
                    <a:pt x="74" y="110"/>
                  </a:lnTo>
                  <a:lnTo>
                    <a:pt x="76" y="104"/>
                  </a:lnTo>
                  <a:lnTo>
                    <a:pt x="76" y="100"/>
                  </a:lnTo>
                  <a:lnTo>
                    <a:pt x="82" y="96"/>
                  </a:lnTo>
                  <a:lnTo>
                    <a:pt x="84" y="94"/>
                  </a:lnTo>
                  <a:lnTo>
                    <a:pt x="82" y="92"/>
                  </a:lnTo>
                  <a:lnTo>
                    <a:pt x="78" y="90"/>
                  </a:lnTo>
                  <a:lnTo>
                    <a:pt x="76" y="84"/>
                  </a:lnTo>
                  <a:lnTo>
                    <a:pt x="74" y="68"/>
                  </a:lnTo>
                  <a:lnTo>
                    <a:pt x="76" y="66"/>
                  </a:lnTo>
                  <a:lnTo>
                    <a:pt x="82" y="64"/>
                  </a:lnTo>
                  <a:lnTo>
                    <a:pt x="82" y="60"/>
                  </a:lnTo>
                  <a:lnTo>
                    <a:pt x="86" y="58"/>
                  </a:lnTo>
                  <a:lnTo>
                    <a:pt x="88" y="54"/>
                  </a:lnTo>
                  <a:lnTo>
                    <a:pt x="92" y="52"/>
                  </a:lnTo>
                  <a:lnTo>
                    <a:pt x="94" y="50"/>
                  </a:lnTo>
                  <a:lnTo>
                    <a:pt x="98" y="50"/>
                  </a:lnTo>
                  <a:lnTo>
                    <a:pt x="102" y="4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447" y="2413"/>
              <a:ext cx="284" cy="284"/>
            </a:xfrm>
            <a:custGeom>
              <a:avLst/>
              <a:gdLst>
                <a:gd name="T0" fmla="*/ 284 w 284"/>
                <a:gd name="T1" fmla="*/ 0 h 284"/>
                <a:gd name="T2" fmla="*/ 260 w 284"/>
                <a:gd name="T3" fmla="*/ 230 h 284"/>
                <a:gd name="T4" fmla="*/ 260 w 284"/>
                <a:gd name="T5" fmla="*/ 236 h 284"/>
                <a:gd name="T6" fmla="*/ 164 w 284"/>
                <a:gd name="T7" fmla="*/ 264 h 284"/>
                <a:gd name="T8" fmla="*/ 0 w 284"/>
                <a:gd name="T9" fmla="*/ 284 h 284"/>
                <a:gd name="T10" fmla="*/ 0 w 284"/>
                <a:gd name="T11" fmla="*/ 0 h 284"/>
                <a:gd name="T12" fmla="*/ 284 w 284"/>
                <a:gd name="T13" fmla="*/ 0 h 284"/>
                <a:gd name="T14" fmla="*/ 284 w 284"/>
                <a:gd name="T15" fmla="*/ 0 h 2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4"/>
                <a:gd name="T25" fmla="*/ 0 h 284"/>
                <a:gd name="T26" fmla="*/ 284 w 284"/>
                <a:gd name="T27" fmla="*/ 284 h 2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4" h="284">
                  <a:moveTo>
                    <a:pt x="284" y="0"/>
                  </a:moveTo>
                  <a:lnTo>
                    <a:pt x="260" y="230"/>
                  </a:lnTo>
                  <a:lnTo>
                    <a:pt x="260" y="236"/>
                  </a:lnTo>
                  <a:lnTo>
                    <a:pt x="164" y="264"/>
                  </a:lnTo>
                  <a:lnTo>
                    <a:pt x="0" y="284"/>
                  </a:lnTo>
                  <a:lnTo>
                    <a:pt x="0" y="0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69" y="2413"/>
              <a:ext cx="313" cy="312"/>
            </a:xfrm>
            <a:custGeom>
              <a:avLst/>
              <a:gdLst>
                <a:gd name="T0" fmla="*/ 144 w 313"/>
                <a:gd name="T1" fmla="*/ 84 h 312"/>
                <a:gd name="T2" fmla="*/ 160 w 313"/>
                <a:gd name="T3" fmla="*/ 88 h 312"/>
                <a:gd name="T4" fmla="*/ 172 w 313"/>
                <a:gd name="T5" fmla="*/ 94 h 312"/>
                <a:gd name="T6" fmla="*/ 178 w 313"/>
                <a:gd name="T7" fmla="*/ 96 h 312"/>
                <a:gd name="T8" fmla="*/ 194 w 313"/>
                <a:gd name="T9" fmla="*/ 102 h 312"/>
                <a:gd name="T10" fmla="*/ 198 w 313"/>
                <a:gd name="T11" fmla="*/ 90 h 312"/>
                <a:gd name="T12" fmla="*/ 196 w 313"/>
                <a:gd name="T13" fmla="*/ 78 h 312"/>
                <a:gd name="T14" fmla="*/ 200 w 313"/>
                <a:gd name="T15" fmla="*/ 70 h 312"/>
                <a:gd name="T16" fmla="*/ 210 w 313"/>
                <a:gd name="T17" fmla="*/ 70 h 312"/>
                <a:gd name="T18" fmla="*/ 218 w 313"/>
                <a:gd name="T19" fmla="*/ 76 h 312"/>
                <a:gd name="T20" fmla="*/ 222 w 313"/>
                <a:gd name="T21" fmla="*/ 70 h 312"/>
                <a:gd name="T22" fmla="*/ 230 w 313"/>
                <a:gd name="T23" fmla="*/ 72 h 312"/>
                <a:gd name="T24" fmla="*/ 240 w 313"/>
                <a:gd name="T25" fmla="*/ 60 h 312"/>
                <a:gd name="T26" fmla="*/ 232 w 313"/>
                <a:gd name="T27" fmla="*/ 58 h 312"/>
                <a:gd name="T28" fmla="*/ 236 w 313"/>
                <a:gd name="T29" fmla="*/ 52 h 312"/>
                <a:gd name="T30" fmla="*/ 238 w 313"/>
                <a:gd name="T31" fmla="*/ 44 h 312"/>
                <a:gd name="T32" fmla="*/ 252 w 313"/>
                <a:gd name="T33" fmla="*/ 48 h 312"/>
                <a:gd name="T34" fmla="*/ 248 w 313"/>
                <a:gd name="T35" fmla="*/ 56 h 312"/>
                <a:gd name="T36" fmla="*/ 256 w 313"/>
                <a:gd name="T37" fmla="*/ 60 h 312"/>
                <a:gd name="T38" fmla="*/ 262 w 313"/>
                <a:gd name="T39" fmla="*/ 50 h 312"/>
                <a:gd name="T40" fmla="*/ 274 w 313"/>
                <a:gd name="T41" fmla="*/ 50 h 312"/>
                <a:gd name="T42" fmla="*/ 282 w 313"/>
                <a:gd name="T43" fmla="*/ 42 h 312"/>
                <a:gd name="T44" fmla="*/ 274 w 313"/>
                <a:gd name="T45" fmla="*/ 36 h 312"/>
                <a:gd name="T46" fmla="*/ 282 w 313"/>
                <a:gd name="T47" fmla="*/ 22 h 312"/>
                <a:gd name="T48" fmla="*/ 289 w 313"/>
                <a:gd name="T49" fmla="*/ 22 h 312"/>
                <a:gd name="T50" fmla="*/ 293 w 313"/>
                <a:gd name="T51" fmla="*/ 14 h 312"/>
                <a:gd name="T52" fmla="*/ 303 w 313"/>
                <a:gd name="T53" fmla="*/ 14 h 312"/>
                <a:gd name="T54" fmla="*/ 301 w 313"/>
                <a:gd name="T55" fmla="*/ 6 h 312"/>
                <a:gd name="T56" fmla="*/ 313 w 313"/>
                <a:gd name="T57" fmla="*/ 272 h 312"/>
                <a:gd name="T58" fmla="*/ 301 w 313"/>
                <a:gd name="T59" fmla="*/ 312 h 312"/>
                <a:gd name="T60" fmla="*/ 238 w 313"/>
                <a:gd name="T61" fmla="*/ 306 h 312"/>
                <a:gd name="T62" fmla="*/ 240 w 313"/>
                <a:gd name="T63" fmla="*/ 292 h 312"/>
                <a:gd name="T64" fmla="*/ 138 w 313"/>
                <a:gd name="T65" fmla="*/ 258 h 312"/>
                <a:gd name="T66" fmla="*/ 24 w 313"/>
                <a:gd name="T67" fmla="*/ 232 h 312"/>
                <a:gd name="T68" fmla="*/ 36 w 313"/>
                <a:gd name="T69" fmla="*/ 220 h 312"/>
                <a:gd name="T70" fmla="*/ 40 w 313"/>
                <a:gd name="T71" fmla="*/ 212 h 312"/>
                <a:gd name="T72" fmla="*/ 38 w 313"/>
                <a:gd name="T73" fmla="*/ 192 h 312"/>
                <a:gd name="T74" fmla="*/ 44 w 313"/>
                <a:gd name="T75" fmla="*/ 180 h 312"/>
                <a:gd name="T76" fmla="*/ 58 w 313"/>
                <a:gd name="T77" fmla="*/ 172 h 312"/>
                <a:gd name="T78" fmla="*/ 78 w 313"/>
                <a:gd name="T79" fmla="*/ 170 h 312"/>
                <a:gd name="T80" fmla="*/ 96 w 313"/>
                <a:gd name="T81" fmla="*/ 160 h 312"/>
                <a:gd name="T82" fmla="*/ 100 w 313"/>
                <a:gd name="T83" fmla="*/ 146 h 312"/>
                <a:gd name="T84" fmla="*/ 94 w 313"/>
                <a:gd name="T85" fmla="*/ 134 h 312"/>
                <a:gd name="T86" fmla="*/ 56 w 313"/>
                <a:gd name="T87" fmla="*/ 122 h 312"/>
                <a:gd name="T88" fmla="*/ 52 w 313"/>
                <a:gd name="T89" fmla="*/ 110 h 312"/>
                <a:gd name="T90" fmla="*/ 62 w 313"/>
                <a:gd name="T91" fmla="*/ 102 h 312"/>
                <a:gd name="T92" fmla="*/ 72 w 313"/>
                <a:gd name="T93" fmla="*/ 102 h 312"/>
                <a:gd name="T94" fmla="*/ 78 w 313"/>
                <a:gd name="T95" fmla="*/ 114 h 312"/>
                <a:gd name="T96" fmla="*/ 94 w 313"/>
                <a:gd name="T97" fmla="*/ 126 h 312"/>
                <a:gd name="T98" fmla="*/ 100 w 313"/>
                <a:gd name="T99" fmla="*/ 102 h 312"/>
                <a:gd name="T100" fmla="*/ 122 w 313"/>
                <a:gd name="T101" fmla="*/ 92 h 312"/>
                <a:gd name="T102" fmla="*/ 130 w 313"/>
                <a:gd name="T103" fmla="*/ 82 h 312"/>
                <a:gd name="T104" fmla="*/ 130 w 313"/>
                <a:gd name="T105" fmla="*/ 78 h 3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3"/>
                <a:gd name="T160" fmla="*/ 0 h 312"/>
                <a:gd name="T161" fmla="*/ 313 w 313"/>
                <a:gd name="T162" fmla="*/ 312 h 3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3" h="312">
                  <a:moveTo>
                    <a:pt x="130" y="78"/>
                  </a:moveTo>
                  <a:lnTo>
                    <a:pt x="136" y="80"/>
                  </a:lnTo>
                  <a:lnTo>
                    <a:pt x="144" y="84"/>
                  </a:lnTo>
                  <a:lnTo>
                    <a:pt x="146" y="86"/>
                  </a:lnTo>
                  <a:lnTo>
                    <a:pt x="152" y="88"/>
                  </a:lnTo>
                  <a:lnTo>
                    <a:pt x="160" y="88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2" y="94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8" y="96"/>
                  </a:lnTo>
                  <a:lnTo>
                    <a:pt x="184" y="98"/>
                  </a:lnTo>
                  <a:lnTo>
                    <a:pt x="186" y="102"/>
                  </a:lnTo>
                  <a:lnTo>
                    <a:pt x="194" y="102"/>
                  </a:lnTo>
                  <a:lnTo>
                    <a:pt x="196" y="98"/>
                  </a:lnTo>
                  <a:lnTo>
                    <a:pt x="198" y="92"/>
                  </a:lnTo>
                  <a:lnTo>
                    <a:pt x="198" y="90"/>
                  </a:lnTo>
                  <a:lnTo>
                    <a:pt x="196" y="86"/>
                  </a:lnTo>
                  <a:lnTo>
                    <a:pt x="194" y="82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198" y="74"/>
                  </a:lnTo>
                  <a:lnTo>
                    <a:pt x="200" y="70"/>
                  </a:lnTo>
                  <a:lnTo>
                    <a:pt x="202" y="66"/>
                  </a:lnTo>
                  <a:lnTo>
                    <a:pt x="206" y="66"/>
                  </a:lnTo>
                  <a:lnTo>
                    <a:pt x="210" y="70"/>
                  </a:lnTo>
                  <a:lnTo>
                    <a:pt x="214" y="74"/>
                  </a:lnTo>
                  <a:lnTo>
                    <a:pt x="216" y="76"/>
                  </a:lnTo>
                  <a:lnTo>
                    <a:pt x="218" y="76"/>
                  </a:lnTo>
                  <a:lnTo>
                    <a:pt x="218" y="74"/>
                  </a:lnTo>
                  <a:lnTo>
                    <a:pt x="220" y="72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6" y="74"/>
                  </a:lnTo>
                  <a:lnTo>
                    <a:pt x="230" y="72"/>
                  </a:lnTo>
                  <a:lnTo>
                    <a:pt x="234" y="70"/>
                  </a:lnTo>
                  <a:lnTo>
                    <a:pt x="238" y="68"/>
                  </a:lnTo>
                  <a:lnTo>
                    <a:pt x="240" y="60"/>
                  </a:lnTo>
                  <a:lnTo>
                    <a:pt x="238" y="58"/>
                  </a:lnTo>
                  <a:lnTo>
                    <a:pt x="236" y="60"/>
                  </a:lnTo>
                  <a:lnTo>
                    <a:pt x="232" y="58"/>
                  </a:lnTo>
                  <a:lnTo>
                    <a:pt x="232" y="56"/>
                  </a:lnTo>
                  <a:lnTo>
                    <a:pt x="234" y="52"/>
                  </a:lnTo>
                  <a:lnTo>
                    <a:pt x="236" y="52"/>
                  </a:lnTo>
                  <a:lnTo>
                    <a:pt x="236" y="50"/>
                  </a:lnTo>
                  <a:lnTo>
                    <a:pt x="236" y="46"/>
                  </a:lnTo>
                  <a:lnTo>
                    <a:pt x="238" y="44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48" y="54"/>
                  </a:lnTo>
                  <a:lnTo>
                    <a:pt x="248" y="56"/>
                  </a:lnTo>
                  <a:lnTo>
                    <a:pt x="252" y="62"/>
                  </a:lnTo>
                  <a:lnTo>
                    <a:pt x="256" y="62"/>
                  </a:lnTo>
                  <a:lnTo>
                    <a:pt x="256" y="60"/>
                  </a:lnTo>
                  <a:lnTo>
                    <a:pt x="258" y="56"/>
                  </a:lnTo>
                  <a:lnTo>
                    <a:pt x="260" y="50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0" y="50"/>
                  </a:lnTo>
                  <a:lnTo>
                    <a:pt x="274" y="50"/>
                  </a:lnTo>
                  <a:lnTo>
                    <a:pt x="280" y="48"/>
                  </a:lnTo>
                  <a:lnTo>
                    <a:pt x="282" y="50"/>
                  </a:lnTo>
                  <a:lnTo>
                    <a:pt x="282" y="42"/>
                  </a:lnTo>
                  <a:lnTo>
                    <a:pt x="280" y="42"/>
                  </a:lnTo>
                  <a:lnTo>
                    <a:pt x="278" y="38"/>
                  </a:lnTo>
                  <a:lnTo>
                    <a:pt x="274" y="36"/>
                  </a:lnTo>
                  <a:lnTo>
                    <a:pt x="270" y="32"/>
                  </a:lnTo>
                  <a:lnTo>
                    <a:pt x="278" y="24"/>
                  </a:lnTo>
                  <a:lnTo>
                    <a:pt x="282" y="22"/>
                  </a:lnTo>
                  <a:lnTo>
                    <a:pt x="285" y="24"/>
                  </a:lnTo>
                  <a:lnTo>
                    <a:pt x="287" y="22"/>
                  </a:lnTo>
                  <a:lnTo>
                    <a:pt x="289" y="22"/>
                  </a:lnTo>
                  <a:lnTo>
                    <a:pt x="293" y="20"/>
                  </a:lnTo>
                  <a:lnTo>
                    <a:pt x="291" y="16"/>
                  </a:lnTo>
                  <a:lnTo>
                    <a:pt x="293" y="14"/>
                  </a:lnTo>
                  <a:lnTo>
                    <a:pt x="295" y="14"/>
                  </a:lnTo>
                  <a:lnTo>
                    <a:pt x="299" y="14"/>
                  </a:lnTo>
                  <a:lnTo>
                    <a:pt x="303" y="14"/>
                  </a:lnTo>
                  <a:lnTo>
                    <a:pt x="303" y="10"/>
                  </a:lnTo>
                  <a:lnTo>
                    <a:pt x="303" y="6"/>
                  </a:lnTo>
                  <a:lnTo>
                    <a:pt x="301" y="6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13" y="272"/>
                  </a:lnTo>
                  <a:lnTo>
                    <a:pt x="305" y="284"/>
                  </a:lnTo>
                  <a:lnTo>
                    <a:pt x="301" y="292"/>
                  </a:lnTo>
                  <a:lnTo>
                    <a:pt x="301" y="312"/>
                  </a:lnTo>
                  <a:lnTo>
                    <a:pt x="238" y="312"/>
                  </a:lnTo>
                  <a:lnTo>
                    <a:pt x="236" y="308"/>
                  </a:lnTo>
                  <a:lnTo>
                    <a:pt x="238" y="306"/>
                  </a:lnTo>
                  <a:lnTo>
                    <a:pt x="240" y="300"/>
                  </a:lnTo>
                  <a:lnTo>
                    <a:pt x="240" y="296"/>
                  </a:lnTo>
                  <a:lnTo>
                    <a:pt x="240" y="292"/>
                  </a:lnTo>
                  <a:lnTo>
                    <a:pt x="240" y="288"/>
                  </a:lnTo>
                  <a:lnTo>
                    <a:pt x="240" y="284"/>
                  </a:lnTo>
                  <a:lnTo>
                    <a:pt x="138" y="258"/>
                  </a:lnTo>
                  <a:lnTo>
                    <a:pt x="0" y="252"/>
                  </a:lnTo>
                  <a:lnTo>
                    <a:pt x="20" y="236"/>
                  </a:lnTo>
                  <a:lnTo>
                    <a:pt x="24" y="232"/>
                  </a:lnTo>
                  <a:lnTo>
                    <a:pt x="28" y="224"/>
                  </a:lnTo>
                  <a:lnTo>
                    <a:pt x="30" y="222"/>
                  </a:lnTo>
                  <a:lnTo>
                    <a:pt x="36" y="220"/>
                  </a:lnTo>
                  <a:lnTo>
                    <a:pt x="40" y="218"/>
                  </a:lnTo>
                  <a:lnTo>
                    <a:pt x="40" y="216"/>
                  </a:lnTo>
                  <a:lnTo>
                    <a:pt x="40" y="212"/>
                  </a:lnTo>
                  <a:lnTo>
                    <a:pt x="38" y="202"/>
                  </a:lnTo>
                  <a:lnTo>
                    <a:pt x="36" y="198"/>
                  </a:lnTo>
                  <a:lnTo>
                    <a:pt x="38" y="192"/>
                  </a:lnTo>
                  <a:lnTo>
                    <a:pt x="40" y="188"/>
                  </a:lnTo>
                  <a:lnTo>
                    <a:pt x="42" y="182"/>
                  </a:lnTo>
                  <a:lnTo>
                    <a:pt x="44" y="180"/>
                  </a:lnTo>
                  <a:lnTo>
                    <a:pt x="48" y="176"/>
                  </a:lnTo>
                  <a:lnTo>
                    <a:pt x="52" y="174"/>
                  </a:lnTo>
                  <a:lnTo>
                    <a:pt x="58" y="172"/>
                  </a:lnTo>
                  <a:lnTo>
                    <a:pt x="62" y="172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92" y="166"/>
                  </a:lnTo>
                  <a:lnTo>
                    <a:pt x="94" y="164"/>
                  </a:lnTo>
                  <a:lnTo>
                    <a:pt x="96" y="160"/>
                  </a:lnTo>
                  <a:lnTo>
                    <a:pt x="98" y="156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100" y="140"/>
                  </a:lnTo>
                  <a:lnTo>
                    <a:pt x="98" y="136"/>
                  </a:lnTo>
                  <a:lnTo>
                    <a:pt x="94" y="134"/>
                  </a:lnTo>
                  <a:lnTo>
                    <a:pt x="88" y="130"/>
                  </a:lnTo>
                  <a:lnTo>
                    <a:pt x="60" y="124"/>
                  </a:lnTo>
                  <a:lnTo>
                    <a:pt x="56" y="122"/>
                  </a:lnTo>
                  <a:lnTo>
                    <a:pt x="52" y="118"/>
                  </a:lnTo>
                  <a:lnTo>
                    <a:pt x="52" y="114"/>
                  </a:lnTo>
                  <a:lnTo>
                    <a:pt x="52" y="110"/>
                  </a:lnTo>
                  <a:lnTo>
                    <a:pt x="54" y="106"/>
                  </a:lnTo>
                  <a:lnTo>
                    <a:pt x="58" y="104"/>
                  </a:lnTo>
                  <a:lnTo>
                    <a:pt x="62" y="102"/>
                  </a:lnTo>
                  <a:lnTo>
                    <a:pt x="66" y="100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8" y="110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6" y="122"/>
                  </a:lnTo>
                  <a:lnTo>
                    <a:pt x="94" y="126"/>
                  </a:lnTo>
                  <a:lnTo>
                    <a:pt x="100" y="126"/>
                  </a:lnTo>
                  <a:lnTo>
                    <a:pt x="102" y="126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2" y="100"/>
                  </a:lnTo>
                  <a:lnTo>
                    <a:pt x="122" y="92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30" y="82"/>
                  </a:lnTo>
                  <a:lnTo>
                    <a:pt x="130" y="7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204" y="2413"/>
              <a:ext cx="243" cy="302"/>
            </a:xfrm>
            <a:custGeom>
              <a:avLst/>
              <a:gdLst>
                <a:gd name="T0" fmla="*/ 243 w 243"/>
                <a:gd name="T1" fmla="*/ 0 h 302"/>
                <a:gd name="T2" fmla="*/ 243 w 243"/>
                <a:gd name="T3" fmla="*/ 284 h 302"/>
                <a:gd name="T4" fmla="*/ 4 w 243"/>
                <a:gd name="T5" fmla="*/ 302 h 302"/>
                <a:gd name="T6" fmla="*/ 4 w 243"/>
                <a:gd name="T7" fmla="*/ 250 h 302"/>
                <a:gd name="T8" fmla="*/ 2 w 243"/>
                <a:gd name="T9" fmla="*/ 250 h 302"/>
                <a:gd name="T10" fmla="*/ 0 w 243"/>
                <a:gd name="T11" fmla="*/ 2 h 302"/>
                <a:gd name="T12" fmla="*/ 243 w 243"/>
                <a:gd name="T13" fmla="*/ 0 h 302"/>
                <a:gd name="T14" fmla="*/ 243 w 243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02"/>
                <a:gd name="T26" fmla="*/ 243 w 243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02">
                  <a:moveTo>
                    <a:pt x="243" y="0"/>
                  </a:moveTo>
                  <a:lnTo>
                    <a:pt x="243" y="284"/>
                  </a:lnTo>
                  <a:lnTo>
                    <a:pt x="4" y="30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0" y="2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64" y="2415"/>
              <a:ext cx="244" cy="314"/>
            </a:xfrm>
            <a:custGeom>
              <a:avLst/>
              <a:gdLst>
                <a:gd name="T0" fmla="*/ 240 w 244"/>
                <a:gd name="T1" fmla="*/ 0 h 314"/>
                <a:gd name="T2" fmla="*/ 242 w 244"/>
                <a:gd name="T3" fmla="*/ 248 h 314"/>
                <a:gd name="T4" fmla="*/ 244 w 244"/>
                <a:gd name="T5" fmla="*/ 248 h 314"/>
                <a:gd name="T6" fmla="*/ 244 w 244"/>
                <a:gd name="T7" fmla="*/ 300 h 314"/>
                <a:gd name="T8" fmla="*/ 46 w 244"/>
                <a:gd name="T9" fmla="*/ 314 h 314"/>
                <a:gd name="T10" fmla="*/ 46 w 244"/>
                <a:gd name="T11" fmla="*/ 154 h 314"/>
                <a:gd name="T12" fmla="*/ 38 w 244"/>
                <a:gd name="T13" fmla="*/ 124 h 314"/>
                <a:gd name="T14" fmla="*/ 2 w 244"/>
                <a:gd name="T15" fmla="*/ 124 h 314"/>
                <a:gd name="T16" fmla="*/ 0 w 244"/>
                <a:gd name="T17" fmla="*/ 2 h 314"/>
                <a:gd name="T18" fmla="*/ 240 w 244"/>
                <a:gd name="T19" fmla="*/ 0 h 314"/>
                <a:gd name="T20" fmla="*/ 240 w 244"/>
                <a:gd name="T21" fmla="*/ 0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314"/>
                <a:gd name="T35" fmla="*/ 244 w 244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314">
                  <a:moveTo>
                    <a:pt x="240" y="0"/>
                  </a:moveTo>
                  <a:lnTo>
                    <a:pt x="242" y="248"/>
                  </a:lnTo>
                  <a:lnTo>
                    <a:pt x="244" y="248"/>
                  </a:lnTo>
                  <a:lnTo>
                    <a:pt x="244" y="300"/>
                  </a:lnTo>
                  <a:lnTo>
                    <a:pt x="46" y="314"/>
                  </a:lnTo>
                  <a:lnTo>
                    <a:pt x="46" y="154"/>
                  </a:lnTo>
                  <a:lnTo>
                    <a:pt x="38" y="124"/>
                  </a:lnTo>
                  <a:lnTo>
                    <a:pt x="2" y="124"/>
                  </a:lnTo>
                  <a:lnTo>
                    <a:pt x="0" y="2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370" y="2537"/>
              <a:ext cx="372" cy="260"/>
            </a:xfrm>
            <a:custGeom>
              <a:avLst/>
              <a:gdLst>
                <a:gd name="T0" fmla="*/ 298 w 372"/>
                <a:gd name="T1" fmla="*/ 0 h 260"/>
                <a:gd name="T2" fmla="*/ 288 w 372"/>
                <a:gd name="T3" fmla="*/ 10 h 260"/>
                <a:gd name="T4" fmla="*/ 294 w 372"/>
                <a:gd name="T5" fmla="*/ 18 h 260"/>
                <a:gd name="T6" fmla="*/ 304 w 372"/>
                <a:gd name="T7" fmla="*/ 40 h 260"/>
                <a:gd name="T8" fmla="*/ 310 w 372"/>
                <a:gd name="T9" fmla="*/ 44 h 260"/>
                <a:gd name="T10" fmla="*/ 316 w 372"/>
                <a:gd name="T11" fmla="*/ 48 h 260"/>
                <a:gd name="T12" fmla="*/ 318 w 372"/>
                <a:gd name="T13" fmla="*/ 58 h 260"/>
                <a:gd name="T14" fmla="*/ 324 w 372"/>
                <a:gd name="T15" fmla="*/ 68 h 260"/>
                <a:gd name="T16" fmla="*/ 338 w 372"/>
                <a:gd name="T17" fmla="*/ 90 h 260"/>
                <a:gd name="T18" fmla="*/ 336 w 372"/>
                <a:gd name="T19" fmla="*/ 102 h 260"/>
                <a:gd name="T20" fmla="*/ 352 w 372"/>
                <a:gd name="T21" fmla="*/ 114 h 260"/>
                <a:gd name="T22" fmla="*/ 356 w 372"/>
                <a:gd name="T23" fmla="*/ 142 h 260"/>
                <a:gd name="T24" fmla="*/ 346 w 372"/>
                <a:gd name="T25" fmla="*/ 150 h 260"/>
                <a:gd name="T26" fmla="*/ 354 w 372"/>
                <a:gd name="T27" fmla="*/ 156 h 260"/>
                <a:gd name="T28" fmla="*/ 354 w 372"/>
                <a:gd name="T29" fmla="*/ 166 h 260"/>
                <a:gd name="T30" fmla="*/ 350 w 372"/>
                <a:gd name="T31" fmla="*/ 176 h 260"/>
                <a:gd name="T32" fmla="*/ 358 w 372"/>
                <a:gd name="T33" fmla="*/ 186 h 260"/>
                <a:gd name="T34" fmla="*/ 368 w 372"/>
                <a:gd name="T35" fmla="*/ 186 h 260"/>
                <a:gd name="T36" fmla="*/ 370 w 372"/>
                <a:gd name="T37" fmla="*/ 198 h 260"/>
                <a:gd name="T38" fmla="*/ 364 w 372"/>
                <a:gd name="T39" fmla="*/ 206 h 260"/>
                <a:gd name="T40" fmla="*/ 354 w 372"/>
                <a:gd name="T41" fmla="*/ 212 h 260"/>
                <a:gd name="T42" fmla="*/ 346 w 372"/>
                <a:gd name="T43" fmla="*/ 216 h 260"/>
                <a:gd name="T44" fmla="*/ 328 w 372"/>
                <a:gd name="T45" fmla="*/ 224 h 260"/>
                <a:gd name="T46" fmla="*/ 318 w 372"/>
                <a:gd name="T47" fmla="*/ 230 h 260"/>
                <a:gd name="T48" fmla="*/ 304 w 372"/>
                <a:gd name="T49" fmla="*/ 230 h 260"/>
                <a:gd name="T50" fmla="*/ 280 w 372"/>
                <a:gd name="T51" fmla="*/ 246 h 260"/>
                <a:gd name="T52" fmla="*/ 268 w 372"/>
                <a:gd name="T53" fmla="*/ 250 h 260"/>
                <a:gd name="T54" fmla="*/ 210 w 372"/>
                <a:gd name="T55" fmla="*/ 260 h 260"/>
                <a:gd name="T56" fmla="*/ 190 w 372"/>
                <a:gd name="T57" fmla="*/ 250 h 260"/>
                <a:gd name="T58" fmla="*/ 170 w 372"/>
                <a:gd name="T59" fmla="*/ 252 h 260"/>
                <a:gd name="T60" fmla="*/ 0 w 372"/>
                <a:gd name="T61" fmla="*/ 168 h 260"/>
                <a:gd name="T62" fmla="*/ 12 w 372"/>
                <a:gd name="T63" fmla="*/ 148 h 260"/>
                <a:gd name="T64" fmla="*/ 12 w 372"/>
                <a:gd name="T65" fmla="*/ 0 h 2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2"/>
                <a:gd name="T100" fmla="*/ 0 h 260"/>
                <a:gd name="T101" fmla="*/ 372 w 372"/>
                <a:gd name="T102" fmla="*/ 260 h 2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2" h="260">
                  <a:moveTo>
                    <a:pt x="12" y="0"/>
                  </a:moveTo>
                  <a:lnTo>
                    <a:pt x="298" y="0"/>
                  </a:lnTo>
                  <a:lnTo>
                    <a:pt x="292" y="6"/>
                  </a:lnTo>
                  <a:lnTo>
                    <a:pt x="288" y="10"/>
                  </a:lnTo>
                  <a:lnTo>
                    <a:pt x="290" y="18"/>
                  </a:lnTo>
                  <a:lnTo>
                    <a:pt x="294" y="18"/>
                  </a:lnTo>
                  <a:lnTo>
                    <a:pt x="296" y="28"/>
                  </a:lnTo>
                  <a:lnTo>
                    <a:pt x="304" y="40"/>
                  </a:lnTo>
                  <a:lnTo>
                    <a:pt x="306" y="42"/>
                  </a:lnTo>
                  <a:lnTo>
                    <a:pt x="310" y="44"/>
                  </a:lnTo>
                  <a:lnTo>
                    <a:pt x="314" y="44"/>
                  </a:lnTo>
                  <a:lnTo>
                    <a:pt x="316" y="48"/>
                  </a:lnTo>
                  <a:lnTo>
                    <a:pt x="316" y="54"/>
                  </a:lnTo>
                  <a:lnTo>
                    <a:pt x="318" y="58"/>
                  </a:lnTo>
                  <a:lnTo>
                    <a:pt x="320" y="64"/>
                  </a:lnTo>
                  <a:lnTo>
                    <a:pt x="324" y="68"/>
                  </a:lnTo>
                  <a:lnTo>
                    <a:pt x="336" y="84"/>
                  </a:lnTo>
                  <a:lnTo>
                    <a:pt x="338" y="90"/>
                  </a:lnTo>
                  <a:lnTo>
                    <a:pt x="336" y="96"/>
                  </a:lnTo>
                  <a:lnTo>
                    <a:pt x="336" y="102"/>
                  </a:lnTo>
                  <a:lnTo>
                    <a:pt x="348" y="108"/>
                  </a:lnTo>
                  <a:lnTo>
                    <a:pt x="352" y="114"/>
                  </a:lnTo>
                  <a:lnTo>
                    <a:pt x="358" y="134"/>
                  </a:lnTo>
                  <a:lnTo>
                    <a:pt x="356" y="142"/>
                  </a:lnTo>
                  <a:lnTo>
                    <a:pt x="346" y="146"/>
                  </a:lnTo>
                  <a:lnTo>
                    <a:pt x="346" y="150"/>
                  </a:lnTo>
                  <a:lnTo>
                    <a:pt x="350" y="154"/>
                  </a:lnTo>
                  <a:lnTo>
                    <a:pt x="354" y="156"/>
                  </a:lnTo>
                  <a:lnTo>
                    <a:pt x="356" y="160"/>
                  </a:lnTo>
                  <a:lnTo>
                    <a:pt x="354" y="166"/>
                  </a:lnTo>
                  <a:lnTo>
                    <a:pt x="352" y="170"/>
                  </a:lnTo>
                  <a:lnTo>
                    <a:pt x="350" y="176"/>
                  </a:lnTo>
                  <a:lnTo>
                    <a:pt x="350" y="178"/>
                  </a:lnTo>
                  <a:lnTo>
                    <a:pt x="358" y="186"/>
                  </a:lnTo>
                  <a:lnTo>
                    <a:pt x="364" y="186"/>
                  </a:lnTo>
                  <a:lnTo>
                    <a:pt x="368" y="186"/>
                  </a:lnTo>
                  <a:lnTo>
                    <a:pt x="372" y="192"/>
                  </a:lnTo>
                  <a:lnTo>
                    <a:pt x="370" y="198"/>
                  </a:lnTo>
                  <a:lnTo>
                    <a:pt x="366" y="202"/>
                  </a:lnTo>
                  <a:lnTo>
                    <a:pt x="364" y="206"/>
                  </a:lnTo>
                  <a:lnTo>
                    <a:pt x="364" y="212"/>
                  </a:lnTo>
                  <a:lnTo>
                    <a:pt x="354" y="212"/>
                  </a:lnTo>
                  <a:lnTo>
                    <a:pt x="350" y="214"/>
                  </a:lnTo>
                  <a:lnTo>
                    <a:pt x="346" y="216"/>
                  </a:lnTo>
                  <a:lnTo>
                    <a:pt x="342" y="216"/>
                  </a:lnTo>
                  <a:lnTo>
                    <a:pt x="328" y="224"/>
                  </a:lnTo>
                  <a:lnTo>
                    <a:pt x="324" y="228"/>
                  </a:lnTo>
                  <a:lnTo>
                    <a:pt x="318" y="230"/>
                  </a:lnTo>
                  <a:lnTo>
                    <a:pt x="310" y="230"/>
                  </a:lnTo>
                  <a:lnTo>
                    <a:pt x="304" y="230"/>
                  </a:lnTo>
                  <a:lnTo>
                    <a:pt x="298" y="234"/>
                  </a:lnTo>
                  <a:lnTo>
                    <a:pt x="280" y="246"/>
                  </a:lnTo>
                  <a:lnTo>
                    <a:pt x="274" y="246"/>
                  </a:lnTo>
                  <a:lnTo>
                    <a:pt x="268" y="250"/>
                  </a:lnTo>
                  <a:lnTo>
                    <a:pt x="212" y="250"/>
                  </a:lnTo>
                  <a:lnTo>
                    <a:pt x="210" y="260"/>
                  </a:lnTo>
                  <a:lnTo>
                    <a:pt x="190" y="258"/>
                  </a:lnTo>
                  <a:lnTo>
                    <a:pt x="190" y="250"/>
                  </a:lnTo>
                  <a:lnTo>
                    <a:pt x="172" y="248"/>
                  </a:lnTo>
                  <a:lnTo>
                    <a:pt x="170" y="252"/>
                  </a:lnTo>
                  <a:lnTo>
                    <a:pt x="0" y="250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12" y="14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658" y="2537"/>
              <a:ext cx="352" cy="212"/>
            </a:xfrm>
            <a:custGeom>
              <a:avLst/>
              <a:gdLst>
                <a:gd name="T0" fmla="*/ 10 w 352"/>
                <a:gd name="T1" fmla="*/ 0 h 212"/>
                <a:gd name="T2" fmla="*/ 186 w 352"/>
                <a:gd name="T3" fmla="*/ 0 h 212"/>
                <a:gd name="T4" fmla="*/ 186 w 352"/>
                <a:gd name="T5" fmla="*/ 2 h 212"/>
                <a:gd name="T6" fmla="*/ 344 w 352"/>
                <a:gd name="T7" fmla="*/ 2 h 212"/>
                <a:gd name="T8" fmla="*/ 352 w 352"/>
                <a:gd name="T9" fmla="*/ 32 h 212"/>
                <a:gd name="T10" fmla="*/ 352 w 352"/>
                <a:gd name="T11" fmla="*/ 192 h 212"/>
                <a:gd name="T12" fmla="*/ 76 w 352"/>
                <a:gd name="T13" fmla="*/ 212 h 212"/>
                <a:gd name="T14" fmla="*/ 76 w 352"/>
                <a:gd name="T15" fmla="*/ 206 h 212"/>
                <a:gd name="T16" fmla="*/ 78 w 352"/>
                <a:gd name="T17" fmla="*/ 202 h 212"/>
                <a:gd name="T18" fmla="*/ 82 w 352"/>
                <a:gd name="T19" fmla="*/ 198 h 212"/>
                <a:gd name="T20" fmla="*/ 84 w 352"/>
                <a:gd name="T21" fmla="*/ 192 h 212"/>
                <a:gd name="T22" fmla="*/ 80 w 352"/>
                <a:gd name="T23" fmla="*/ 186 h 212"/>
                <a:gd name="T24" fmla="*/ 76 w 352"/>
                <a:gd name="T25" fmla="*/ 186 h 212"/>
                <a:gd name="T26" fmla="*/ 70 w 352"/>
                <a:gd name="T27" fmla="*/ 186 h 212"/>
                <a:gd name="T28" fmla="*/ 62 w 352"/>
                <a:gd name="T29" fmla="*/ 178 h 212"/>
                <a:gd name="T30" fmla="*/ 62 w 352"/>
                <a:gd name="T31" fmla="*/ 176 h 212"/>
                <a:gd name="T32" fmla="*/ 64 w 352"/>
                <a:gd name="T33" fmla="*/ 170 h 212"/>
                <a:gd name="T34" fmla="*/ 66 w 352"/>
                <a:gd name="T35" fmla="*/ 166 h 212"/>
                <a:gd name="T36" fmla="*/ 68 w 352"/>
                <a:gd name="T37" fmla="*/ 160 h 212"/>
                <a:gd name="T38" fmla="*/ 66 w 352"/>
                <a:gd name="T39" fmla="*/ 156 h 212"/>
                <a:gd name="T40" fmla="*/ 62 w 352"/>
                <a:gd name="T41" fmla="*/ 154 h 212"/>
                <a:gd name="T42" fmla="*/ 58 w 352"/>
                <a:gd name="T43" fmla="*/ 150 h 212"/>
                <a:gd name="T44" fmla="*/ 58 w 352"/>
                <a:gd name="T45" fmla="*/ 146 h 212"/>
                <a:gd name="T46" fmla="*/ 68 w 352"/>
                <a:gd name="T47" fmla="*/ 142 h 212"/>
                <a:gd name="T48" fmla="*/ 70 w 352"/>
                <a:gd name="T49" fmla="*/ 134 h 212"/>
                <a:gd name="T50" fmla="*/ 64 w 352"/>
                <a:gd name="T51" fmla="*/ 114 h 212"/>
                <a:gd name="T52" fmla="*/ 60 w 352"/>
                <a:gd name="T53" fmla="*/ 108 h 212"/>
                <a:gd name="T54" fmla="*/ 48 w 352"/>
                <a:gd name="T55" fmla="*/ 102 h 212"/>
                <a:gd name="T56" fmla="*/ 48 w 352"/>
                <a:gd name="T57" fmla="*/ 96 h 212"/>
                <a:gd name="T58" fmla="*/ 50 w 352"/>
                <a:gd name="T59" fmla="*/ 90 h 212"/>
                <a:gd name="T60" fmla="*/ 48 w 352"/>
                <a:gd name="T61" fmla="*/ 84 h 212"/>
                <a:gd name="T62" fmla="*/ 36 w 352"/>
                <a:gd name="T63" fmla="*/ 68 h 212"/>
                <a:gd name="T64" fmla="*/ 32 w 352"/>
                <a:gd name="T65" fmla="*/ 64 h 212"/>
                <a:gd name="T66" fmla="*/ 30 w 352"/>
                <a:gd name="T67" fmla="*/ 58 h 212"/>
                <a:gd name="T68" fmla="*/ 28 w 352"/>
                <a:gd name="T69" fmla="*/ 54 h 212"/>
                <a:gd name="T70" fmla="*/ 28 w 352"/>
                <a:gd name="T71" fmla="*/ 48 h 212"/>
                <a:gd name="T72" fmla="*/ 26 w 352"/>
                <a:gd name="T73" fmla="*/ 44 h 212"/>
                <a:gd name="T74" fmla="*/ 22 w 352"/>
                <a:gd name="T75" fmla="*/ 44 h 212"/>
                <a:gd name="T76" fmla="*/ 18 w 352"/>
                <a:gd name="T77" fmla="*/ 42 h 212"/>
                <a:gd name="T78" fmla="*/ 16 w 352"/>
                <a:gd name="T79" fmla="*/ 40 h 212"/>
                <a:gd name="T80" fmla="*/ 8 w 352"/>
                <a:gd name="T81" fmla="*/ 28 h 212"/>
                <a:gd name="T82" fmla="*/ 6 w 352"/>
                <a:gd name="T83" fmla="*/ 18 h 212"/>
                <a:gd name="T84" fmla="*/ 2 w 352"/>
                <a:gd name="T85" fmla="*/ 18 h 212"/>
                <a:gd name="T86" fmla="*/ 0 w 352"/>
                <a:gd name="T87" fmla="*/ 10 h 212"/>
                <a:gd name="T88" fmla="*/ 4 w 352"/>
                <a:gd name="T89" fmla="*/ 6 h 212"/>
                <a:gd name="T90" fmla="*/ 10 w 352"/>
                <a:gd name="T91" fmla="*/ 0 h 212"/>
                <a:gd name="T92" fmla="*/ 10 w 352"/>
                <a:gd name="T93" fmla="*/ 0 h 212"/>
                <a:gd name="T94" fmla="*/ 10 w 352"/>
                <a:gd name="T95" fmla="*/ 0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212"/>
                <a:gd name="T146" fmla="*/ 352 w 352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212">
                  <a:moveTo>
                    <a:pt x="10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344" y="2"/>
                  </a:lnTo>
                  <a:lnTo>
                    <a:pt x="352" y="32"/>
                  </a:lnTo>
                  <a:lnTo>
                    <a:pt x="352" y="192"/>
                  </a:lnTo>
                  <a:lnTo>
                    <a:pt x="76" y="212"/>
                  </a:lnTo>
                  <a:lnTo>
                    <a:pt x="76" y="206"/>
                  </a:lnTo>
                  <a:lnTo>
                    <a:pt x="78" y="202"/>
                  </a:lnTo>
                  <a:lnTo>
                    <a:pt x="82" y="198"/>
                  </a:lnTo>
                  <a:lnTo>
                    <a:pt x="84" y="192"/>
                  </a:lnTo>
                  <a:lnTo>
                    <a:pt x="80" y="186"/>
                  </a:lnTo>
                  <a:lnTo>
                    <a:pt x="76" y="186"/>
                  </a:lnTo>
                  <a:lnTo>
                    <a:pt x="70" y="186"/>
                  </a:lnTo>
                  <a:lnTo>
                    <a:pt x="62" y="178"/>
                  </a:lnTo>
                  <a:lnTo>
                    <a:pt x="62" y="176"/>
                  </a:lnTo>
                  <a:lnTo>
                    <a:pt x="64" y="170"/>
                  </a:lnTo>
                  <a:lnTo>
                    <a:pt x="66" y="166"/>
                  </a:lnTo>
                  <a:lnTo>
                    <a:pt x="68" y="160"/>
                  </a:lnTo>
                  <a:lnTo>
                    <a:pt x="66" y="156"/>
                  </a:lnTo>
                  <a:lnTo>
                    <a:pt x="62" y="154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68" y="142"/>
                  </a:lnTo>
                  <a:lnTo>
                    <a:pt x="70" y="134"/>
                  </a:lnTo>
                  <a:lnTo>
                    <a:pt x="64" y="114"/>
                  </a:lnTo>
                  <a:lnTo>
                    <a:pt x="60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50" y="90"/>
                  </a:lnTo>
                  <a:lnTo>
                    <a:pt x="48" y="84"/>
                  </a:lnTo>
                  <a:lnTo>
                    <a:pt x="36" y="68"/>
                  </a:lnTo>
                  <a:lnTo>
                    <a:pt x="32" y="64"/>
                  </a:lnTo>
                  <a:lnTo>
                    <a:pt x="30" y="58"/>
                  </a:lnTo>
                  <a:lnTo>
                    <a:pt x="28" y="54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427" y="2649"/>
              <a:ext cx="292" cy="324"/>
            </a:xfrm>
            <a:custGeom>
              <a:avLst/>
              <a:gdLst>
                <a:gd name="T0" fmla="*/ 280 w 292"/>
                <a:gd name="T1" fmla="*/ 0 h 324"/>
                <a:gd name="T2" fmla="*/ 292 w 292"/>
                <a:gd name="T3" fmla="*/ 324 h 324"/>
                <a:gd name="T4" fmla="*/ 236 w 292"/>
                <a:gd name="T5" fmla="*/ 322 h 324"/>
                <a:gd name="T6" fmla="*/ 238 w 292"/>
                <a:gd name="T7" fmla="*/ 324 h 324"/>
                <a:gd name="T8" fmla="*/ 0 w 292"/>
                <a:gd name="T9" fmla="*/ 324 h 324"/>
                <a:gd name="T10" fmla="*/ 0 w 292"/>
                <a:gd name="T11" fmla="*/ 50 h 324"/>
                <a:gd name="T12" fmla="*/ 184 w 292"/>
                <a:gd name="T13" fmla="*/ 28 h 324"/>
                <a:gd name="T14" fmla="*/ 280 w 292"/>
                <a:gd name="T15" fmla="*/ 0 h 324"/>
                <a:gd name="T16" fmla="*/ 280 w 292"/>
                <a:gd name="T17" fmla="*/ 0 h 324"/>
                <a:gd name="T18" fmla="*/ 280 w 292"/>
                <a:gd name="T19" fmla="*/ 0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324"/>
                <a:gd name="T32" fmla="*/ 292 w 292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324">
                  <a:moveTo>
                    <a:pt x="280" y="0"/>
                  </a:moveTo>
                  <a:lnTo>
                    <a:pt x="292" y="324"/>
                  </a:lnTo>
                  <a:lnTo>
                    <a:pt x="236" y="322"/>
                  </a:lnTo>
                  <a:lnTo>
                    <a:pt x="238" y="324"/>
                  </a:lnTo>
                  <a:lnTo>
                    <a:pt x="0" y="324"/>
                  </a:lnTo>
                  <a:lnTo>
                    <a:pt x="0" y="50"/>
                  </a:lnTo>
                  <a:lnTo>
                    <a:pt x="184" y="28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997" y="2665"/>
              <a:ext cx="373" cy="186"/>
            </a:xfrm>
            <a:custGeom>
              <a:avLst/>
              <a:gdLst>
                <a:gd name="T0" fmla="*/ 210 w 373"/>
                <a:gd name="T1" fmla="*/ 6 h 186"/>
                <a:gd name="T2" fmla="*/ 312 w 373"/>
                <a:gd name="T3" fmla="*/ 36 h 186"/>
                <a:gd name="T4" fmla="*/ 312 w 373"/>
                <a:gd name="T5" fmla="*/ 44 h 186"/>
                <a:gd name="T6" fmla="*/ 310 w 373"/>
                <a:gd name="T7" fmla="*/ 54 h 186"/>
                <a:gd name="T8" fmla="*/ 310 w 373"/>
                <a:gd name="T9" fmla="*/ 60 h 186"/>
                <a:gd name="T10" fmla="*/ 373 w 373"/>
                <a:gd name="T11" fmla="*/ 184 h 186"/>
                <a:gd name="T12" fmla="*/ 128 w 373"/>
                <a:gd name="T13" fmla="*/ 172 h 186"/>
                <a:gd name="T14" fmla="*/ 72 w 373"/>
                <a:gd name="T15" fmla="*/ 162 h 186"/>
                <a:gd name="T16" fmla="*/ 62 w 373"/>
                <a:gd name="T17" fmla="*/ 156 h 186"/>
                <a:gd name="T18" fmla="*/ 62 w 373"/>
                <a:gd name="T19" fmla="*/ 148 h 186"/>
                <a:gd name="T20" fmla="*/ 48 w 373"/>
                <a:gd name="T21" fmla="*/ 142 h 186"/>
                <a:gd name="T22" fmla="*/ 48 w 373"/>
                <a:gd name="T23" fmla="*/ 126 h 186"/>
                <a:gd name="T24" fmla="*/ 42 w 373"/>
                <a:gd name="T25" fmla="*/ 110 h 186"/>
                <a:gd name="T26" fmla="*/ 38 w 373"/>
                <a:gd name="T27" fmla="*/ 102 h 186"/>
                <a:gd name="T28" fmla="*/ 30 w 373"/>
                <a:gd name="T29" fmla="*/ 86 h 186"/>
                <a:gd name="T30" fmla="*/ 38 w 373"/>
                <a:gd name="T31" fmla="*/ 88 h 186"/>
                <a:gd name="T32" fmla="*/ 54 w 373"/>
                <a:gd name="T33" fmla="*/ 90 h 186"/>
                <a:gd name="T34" fmla="*/ 58 w 373"/>
                <a:gd name="T35" fmla="*/ 90 h 186"/>
                <a:gd name="T36" fmla="*/ 64 w 373"/>
                <a:gd name="T37" fmla="*/ 84 h 186"/>
                <a:gd name="T38" fmla="*/ 66 w 373"/>
                <a:gd name="T39" fmla="*/ 78 h 186"/>
                <a:gd name="T40" fmla="*/ 64 w 373"/>
                <a:gd name="T41" fmla="*/ 72 h 186"/>
                <a:gd name="T42" fmla="*/ 56 w 373"/>
                <a:gd name="T43" fmla="*/ 70 h 186"/>
                <a:gd name="T44" fmla="*/ 28 w 373"/>
                <a:gd name="T45" fmla="*/ 78 h 186"/>
                <a:gd name="T46" fmla="*/ 6 w 373"/>
                <a:gd name="T47" fmla="*/ 80 h 186"/>
                <a:gd name="T48" fmla="*/ 2 w 373"/>
                <a:gd name="T49" fmla="*/ 78 h 186"/>
                <a:gd name="T50" fmla="*/ 0 w 373"/>
                <a:gd name="T51" fmla="*/ 74 h 186"/>
                <a:gd name="T52" fmla="*/ 14 w 373"/>
                <a:gd name="T53" fmla="*/ 36 h 186"/>
                <a:gd name="T54" fmla="*/ 20 w 373"/>
                <a:gd name="T55" fmla="*/ 20 h 186"/>
                <a:gd name="T56" fmla="*/ 24 w 373"/>
                <a:gd name="T57" fmla="*/ 14 h 186"/>
                <a:gd name="T58" fmla="*/ 38 w 373"/>
                <a:gd name="T59" fmla="*/ 8 h 186"/>
                <a:gd name="T60" fmla="*/ 44 w 373"/>
                <a:gd name="T61" fmla="*/ 10 h 186"/>
                <a:gd name="T62" fmla="*/ 48 w 373"/>
                <a:gd name="T63" fmla="*/ 14 h 186"/>
                <a:gd name="T64" fmla="*/ 52 w 373"/>
                <a:gd name="T65" fmla="*/ 32 h 186"/>
                <a:gd name="T66" fmla="*/ 56 w 373"/>
                <a:gd name="T67" fmla="*/ 38 h 186"/>
                <a:gd name="T68" fmla="*/ 60 w 373"/>
                <a:gd name="T69" fmla="*/ 42 h 186"/>
                <a:gd name="T70" fmla="*/ 64 w 373"/>
                <a:gd name="T71" fmla="*/ 42 h 186"/>
                <a:gd name="T72" fmla="*/ 68 w 373"/>
                <a:gd name="T73" fmla="*/ 40 h 186"/>
                <a:gd name="T74" fmla="*/ 74 w 373"/>
                <a:gd name="T75" fmla="*/ 30 h 186"/>
                <a:gd name="T76" fmla="*/ 74 w 373"/>
                <a:gd name="T77" fmla="*/ 24 h 186"/>
                <a:gd name="T78" fmla="*/ 64 w 373"/>
                <a:gd name="T79" fmla="*/ 16 h 186"/>
                <a:gd name="T80" fmla="*/ 60 w 373"/>
                <a:gd name="T81" fmla="*/ 14 h 186"/>
                <a:gd name="T82" fmla="*/ 60 w 373"/>
                <a:gd name="T83" fmla="*/ 8 h 186"/>
                <a:gd name="T84" fmla="*/ 66 w 373"/>
                <a:gd name="T85" fmla="*/ 4 h 186"/>
                <a:gd name="T86" fmla="*/ 72 w 373"/>
                <a:gd name="T87" fmla="*/ 0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3"/>
                <a:gd name="T133" fmla="*/ 0 h 186"/>
                <a:gd name="T134" fmla="*/ 373 w 373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3" h="186">
                  <a:moveTo>
                    <a:pt x="72" y="0"/>
                  </a:moveTo>
                  <a:lnTo>
                    <a:pt x="210" y="6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2" y="40"/>
                  </a:lnTo>
                  <a:lnTo>
                    <a:pt x="312" y="44"/>
                  </a:lnTo>
                  <a:lnTo>
                    <a:pt x="312" y="48"/>
                  </a:lnTo>
                  <a:lnTo>
                    <a:pt x="310" y="54"/>
                  </a:lnTo>
                  <a:lnTo>
                    <a:pt x="308" y="56"/>
                  </a:lnTo>
                  <a:lnTo>
                    <a:pt x="310" y="60"/>
                  </a:lnTo>
                  <a:lnTo>
                    <a:pt x="373" y="60"/>
                  </a:lnTo>
                  <a:lnTo>
                    <a:pt x="373" y="184"/>
                  </a:lnTo>
                  <a:lnTo>
                    <a:pt x="128" y="186"/>
                  </a:lnTo>
                  <a:lnTo>
                    <a:pt x="128" y="172"/>
                  </a:lnTo>
                  <a:lnTo>
                    <a:pt x="82" y="170"/>
                  </a:lnTo>
                  <a:lnTo>
                    <a:pt x="72" y="162"/>
                  </a:lnTo>
                  <a:lnTo>
                    <a:pt x="64" y="160"/>
                  </a:lnTo>
                  <a:lnTo>
                    <a:pt x="62" y="156"/>
                  </a:lnTo>
                  <a:lnTo>
                    <a:pt x="64" y="152"/>
                  </a:lnTo>
                  <a:lnTo>
                    <a:pt x="62" y="148"/>
                  </a:lnTo>
                  <a:lnTo>
                    <a:pt x="58" y="144"/>
                  </a:lnTo>
                  <a:lnTo>
                    <a:pt x="48" y="142"/>
                  </a:lnTo>
                  <a:lnTo>
                    <a:pt x="44" y="138"/>
                  </a:lnTo>
                  <a:lnTo>
                    <a:pt x="48" y="126"/>
                  </a:lnTo>
                  <a:lnTo>
                    <a:pt x="46" y="120"/>
                  </a:lnTo>
                  <a:lnTo>
                    <a:pt x="42" y="110"/>
                  </a:lnTo>
                  <a:lnTo>
                    <a:pt x="38" y="108"/>
                  </a:lnTo>
                  <a:lnTo>
                    <a:pt x="38" y="102"/>
                  </a:lnTo>
                  <a:lnTo>
                    <a:pt x="34" y="98"/>
                  </a:lnTo>
                  <a:lnTo>
                    <a:pt x="30" y="86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48" y="86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62" y="86"/>
                  </a:lnTo>
                  <a:lnTo>
                    <a:pt x="64" y="84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2" y="72"/>
                  </a:lnTo>
                  <a:lnTo>
                    <a:pt x="56" y="70"/>
                  </a:lnTo>
                  <a:lnTo>
                    <a:pt x="50" y="70"/>
                  </a:lnTo>
                  <a:lnTo>
                    <a:pt x="28" y="78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14" y="36"/>
                  </a:lnTo>
                  <a:lnTo>
                    <a:pt x="16" y="3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2" y="32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4" y="16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58" y="2699"/>
              <a:ext cx="269" cy="274"/>
            </a:xfrm>
            <a:custGeom>
              <a:avLst/>
              <a:gdLst>
                <a:gd name="T0" fmla="*/ 50 w 269"/>
                <a:gd name="T1" fmla="*/ 16 h 274"/>
                <a:gd name="T2" fmla="*/ 269 w 269"/>
                <a:gd name="T3" fmla="*/ 0 h 274"/>
                <a:gd name="T4" fmla="*/ 269 w 269"/>
                <a:gd name="T5" fmla="*/ 274 h 274"/>
                <a:gd name="T6" fmla="*/ 4 w 269"/>
                <a:gd name="T7" fmla="*/ 274 h 274"/>
                <a:gd name="T8" fmla="*/ 0 w 269"/>
                <a:gd name="T9" fmla="*/ 20 h 274"/>
                <a:gd name="T10" fmla="*/ 50 w 269"/>
                <a:gd name="T11" fmla="*/ 16 h 274"/>
                <a:gd name="T12" fmla="*/ 50 w 269"/>
                <a:gd name="T13" fmla="*/ 16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"/>
                <a:gd name="T22" fmla="*/ 0 h 274"/>
                <a:gd name="T23" fmla="*/ 269 w 269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" h="274">
                  <a:moveTo>
                    <a:pt x="50" y="16"/>
                  </a:moveTo>
                  <a:lnTo>
                    <a:pt x="269" y="0"/>
                  </a:lnTo>
                  <a:lnTo>
                    <a:pt x="269" y="274"/>
                  </a:lnTo>
                  <a:lnTo>
                    <a:pt x="4" y="274"/>
                  </a:lnTo>
                  <a:lnTo>
                    <a:pt x="0" y="20"/>
                  </a:lnTo>
                  <a:lnTo>
                    <a:pt x="50" y="1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950" y="2719"/>
              <a:ext cx="212" cy="254"/>
            </a:xfrm>
            <a:custGeom>
              <a:avLst/>
              <a:gdLst>
                <a:gd name="T0" fmla="*/ 208 w 212"/>
                <a:gd name="T1" fmla="*/ 0 h 254"/>
                <a:gd name="T2" fmla="*/ 212 w 212"/>
                <a:gd name="T3" fmla="*/ 254 h 254"/>
                <a:gd name="T4" fmla="*/ 100 w 212"/>
                <a:gd name="T5" fmla="*/ 254 h 254"/>
                <a:gd name="T6" fmla="*/ 100 w 212"/>
                <a:gd name="T7" fmla="*/ 198 h 254"/>
                <a:gd name="T8" fmla="*/ 94 w 212"/>
                <a:gd name="T9" fmla="*/ 196 h 254"/>
                <a:gd name="T10" fmla="*/ 94 w 212"/>
                <a:gd name="T11" fmla="*/ 194 h 254"/>
                <a:gd name="T12" fmla="*/ 94 w 212"/>
                <a:gd name="T13" fmla="*/ 188 h 254"/>
                <a:gd name="T14" fmla="*/ 94 w 212"/>
                <a:gd name="T15" fmla="*/ 182 h 254"/>
                <a:gd name="T16" fmla="*/ 90 w 212"/>
                <a:gd name="T17" fmla="*/ 180 h 254"/>
                <a:gd name="T18" fmla="*/ 86 w 212"/>
                <a:gd name="T19" fmla="*/ 178 h 254"/>
                <a:gd name="T20" fmla="*/ 76 w 212"/>
                <a:gd name="T21" fmla="*/ 172 h 254"/>
                <a:gd name="T22" fmla="*/ 72 w 212"/>
                <a:gd name="T23" fmla="*/ 168 h 254"/>
                <a:gd name="T24" fmla="*/ 56 w 212"/>
                <a:gd name="T25" fmla="*/ 164 h 254"/>
                <a:gd name="T26" fmla="*/ 50 w 212"/>
                <a:gd name="T27" fmla="*/ 162 h 254"/>
                <a:gd name="T28" fmla="*/ 48 w 212"/>
                <a:gd name="T29" fmla="*/ 158 h 254"/>
                <a:gd name="T30" fmla="*/ 36 w 212"/>
                <a:gd name="T31" fmla="*/ 154 h 254"/>
                <a:gd name="T32" fmla="*/ 32 w 212"/>
                <a:gd name="T33" fmla="*/ 150 h 254"/>
                <a:gd name="T34" fmla="*/ 24 w 212"/>
                <a:gd name="T35" fmla="*/ 146 h 254"/>
                <a:gd name="T36" fmla="*/ 22 w 212"/>
                <a:gd name="T37" fmla="*/ 142 h 254"/>
                <a:gd name="T38" fmla="*/ 18 w 212"/>
                <a:gd name="T39" fmla="*/ 136 h 254"/>
                <a:gd name="T40" fmla="*/ 12 w 212"/>
                <a:gd name="T41" fmla="*/ 130 h 254"/>
                <a:gd name="T42" fmla="*/ 0 w 212"/>
                <a:gd name="T43" fmla="*/ 130 h 254"/>
                <a:gd name="T44" fmla="*/ 0 w 212"/>
                <a:gd name="T45" fmla="*/ 14 h 254"/>
                <a:gd name="T46" fmla="*/ 208 w 212"/>
                <a:gd name="T47" fmla="*/ 0 h 254"/>
                <a:gd name="T48" fmla="*/ 208 w 212"/>
                <a:gd name="T49" fmla="*/ 0 h 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54"/>
                <a:gd name="T77" fmla="*/ 212 w 212"/>
                <a:gd name="T78" fmla="*/ 254 h 2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54">
                  <a:moveTo>
                    <a:pt x="208" y="0"/>
                  </a:moveTo>
                  <a:lnTo>
                    <a:pt x="212" y="254"/>
                  </a:lnTo>
                  <a:lnTo>
                    <a:pt x="100" y="254"/>
                  </a:lnTo>
                  <a:lnTo>
                    <a:pt x="100" y="198"/>
                  </a:lnTo>
                  <a:lnTo>
                    <a:pt x="94" y="196"/>
                  </a:lnTo>
                  <a:lnTo>
                    <a:pt x="94" y="194"/>
                  </a:lnTo>
                  <a:lnTo>
                    <a:pt x="94" y="188"/>
                  </a:lnTo>
                  <a:lnTo>
                    <a:pt x="94" y="182"/>
                  </a:lnTo>
                  <a:lnTo>
                    <a:pt x="90" y="180"/>
                  </a:lnTo>
                  <a:lnTo>
                    <a:pt x="86" y="178"/>
                  </a:lnTo>
                  <a:lnTo>
                    <a:pt x="76" y="172"/>
                  </a:lnTo>
                  <a:lnTo>
                    <a:pt x="72" y="168"/>
                  </a:lnTo>
                  <a:lnTo>
                    <a:pt x="56" y="164"/>
                  </a:lnTo>
                  <a:lnTo>
                    <a:pt x="50" y="162"/>
                  </a:lnTo>
                  <a:lnTo>
                    <a:pt x="48" y="158"/>
                  </a:lnTo>
                  <a:lnTo>
                    <a:pt x="36" y="154"/>
                  </a:lnTo>
                  <a:lnTo>
                    <a:pt x="32" y="150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18" y="136"/>
                  </a:lnTo>
                  <a:lnTo>
                    <a:pt x="12" y="130"/>
                  </a:lnTo>
                  <a:lnTo>
                    <a:pt x="0" y="130"/>
                  </a:lnTo>
                  <a:lnTo>
                    <a:pt x="0" y="14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20" y="2733"/>
              <a:ext cx="230" cy="272"/>
            </a:xfrm>
            <a:custGeom>
              <a:avLst/>
              <a:gdLst>
                <a:gd name="T0" fmla="*/ 130 w 230"/>
                <a:gd name="T1" fmla="*/ 0 h 272"/>
                <a:gd name="T2" fmla="*/ 130 w 230"/>
                <a:gd name="T3" fmla="*/ 116 h 272"/>
                <a:gd name="T4" fmla="*/ 142 w 230"/>
                <a:gd name="T5" fmla="*/ 116 h 272"/>
                <a:gd name="T6" fmla="*/ 148 w 230"/>
                <a:gd name="T7" fmla="*/ 122 h 272"/>
                <a:gd name="T8" fmla="*/ 152 w 230"/>
                <a:gd name="T9" fmla="*/ 128 h 272"/>
                <a:gd name="T10" fmla="*/ 154 w 230"/>
                <a:gd name="T11" fmla="*/ 132 h 272"/>
                <a:gd name="T12" fmla="*/ 162 w 230"/>
                <a:gd name="T13" fmla="*/ 136 h 272"/>
                <a:gd name="T14" fmla="*/ 166 w 230"/>
                <a:gd name="T15" fmla="*/ 140 h 272"/>
                <a:gd name="T16" fmla="*/ 178 w 230"/>
                <a:gd name="T17" fmla="*/ 144 h 272"/>
                <a:gd name="T18" fmla="*/ 180 w 230"/>
                <a:gd name="T19" fmla="*/ 148 h 272"/>
                <a:gd name="T20" fmla="*/ 186 w 230"/>
                <a:gd name="T21" fmla="*/ 150 h 272"/>
                <a:gd name="T22" fmla="*/ 202 w 230"/>
                <a:gd name="T23" fmla="*/ 154 h 272"/>
                <a:gd name="T24" fmla="*/ 210 w 230"/>
                <a:gd name="T25" fmla="*/ 160 h 272"/>
                <a:gd name="T26" fmla="*/ 216 w 230"/>
                <a:gd name="T27" fmla="*/ 164 h 272"/>
                <a:gd name="T28" fmla="*/ 220 w 230"/>
                <a:gd name="T29" fmla="*/ 166 h 272"/>
                <a:gd name="T30" fmla="*/ 224 w 230"/>
                <a:gd name="T31" fmla="*/ 168 h 272"/>
                <a:gd name="T32" fmla="*/ 224 w 230"/>
                <a:gd name="T33" fmla="*/ 174 h 272"/>
                <a:gd name="T34" fmla="*/ 224 w 230"/>
                <a:gd name="T35" fmla="*/ 180 h 272"/>
                <a:gd name="T36" fmla="*/ 224 w 230"/>
                <a:gd name="T37" fmla="*/ 182 h 272"/>
                <a:gd name="T38" fmla="*/ 230 w 230"/>
                <a:gd name="T39" fmla="*/ 184 h 272"/>
                <a:gd name="T40" fmla="*/ 230 w 230"/>
                <a:gd name="T41" fmla="*/ 240 h 272"/>
                <a:gd name="T42" fmla="*/ 90 w 230"/>
                <a:gd name="T43" fmla="*/ 242 h 272"/>
                <a:gd name="T44" fmla="*/ 90 w 230"/>
                <a:gd name="T45" fmla="*/ 272 h 272"/>
                <a:gd name="T46" fmla="*/ 12 w 230"/>
                <a:gd name="T47" fmla="*/ 272 h 272"/>
                <a:gd name="T48" fmla="*/ 12 w 230"/>
                <a:gd name="T49" fmla="*/ 178 h 272"/>
                <a:gd name="T50" fmla="*/ 0 w 230"/>
                <a:gd name="T51" fmla="*/ 178 h 272"/>
                <a:gd name="T52" fmla="*/ 0 w 230"/>
                <a:gd name="T53" fmla="*/ 8 h 272"/>
                <a:gd name="T54" fmla="*/ 130 w 230"/>
                <a:gd name="T55" fmla="*/ 0 h 272"/>
                <a:gd name="T56" fmla="*/ 130 w 230"/>
                <a:gd name="T57" fmla="*/ 0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0"/>
                <a:gd name="T88" fmla="*/ 0 h 272"/>
                <a:gd name="T89" fmla="*/ 230 w 230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0" h="272">
                  <a:moveTo>
                    <a:pt x="130" y="0"/>
                  </a:moveTo>
                  <a:lnTo>
                    <a:pt x="130" y="116"/>
                  </a:lnTo>
                  <a:lnTo>
                    <a:pt x="142" y="116"/>
                  </a:lnTo>
                  <a:lnTo>
                    <a:pt x="148" y="122"/>
                  </a:lnTo>
                  <a:lnTo>
                    <a:pt x="152" y="128"/>
                  </a:lnTo>
                  <a:lnTo>
                    <a:pt x="154" y="132"/>
                  </a:lnTo>
                  <a:lnTo>
                    <a:pt x="162" y="136"/>
                  </a:lnTo>
                  <a:lnTo>
                    <a:pt x="166" y="140"/>
                  </a:lnTo>
                  <a:lnTo>
                    <a:pt x="178" y="144"/>
                  </a:lnTo>
                  <a:lnTo>
                    <a:pt x="180" y="148"/>
                  </a:lnTo>
                  <a:lnTo>
                    <a:pt x="186" y="150"/>
                  </a:lnTo>
                  <a:lnTo>
                    <a:pt x="202" y="154"/>
                  </a:lnTo>
                  <a:lnTo>
                    <a:pt x="210" y="160"/>
                  </a:lnTo>
                  <a:lnTo>
                    <a:pt x="216" y="164"/>
                  </a:lnTo>
                  <a:lnTo>
                    <a:pt x="220" y="166"/>
                  </a:lnTo>
                  <a:lnTo>
                    <a:pt x="224" y="168"/>
                  </a:lnTo>
                  <a:lnTo>
                    <a:pt x="224" y="174"/>
                  </a:lnTo>
                  <a:lnTo>
                    <a:pt x="224" y="180"/>
                  </a:lnTo>
                  <a:lnTo>
                    <a:pt x="224" y="182"/>
                  </a:lnTo>
                  <a:lnTo>
                    <a:pt x="230" y="184"/>
                  </a:lnTo>
                  <a:lnTo>
                    <a:pt x="230" y="240"/>
                  </a:lnTo>
                  <a:lnTo>
                    <a:pt x="90" y="242"/>
                  </a:lnTo>
                  <a:lnTo>
                    <a:pt x="90" y="272"/>
                  </a:lnTo>
                  <a:lnTo>
                    <a:pt x="12" y="272"/>
                  </a:lnTo>
                  <a:lnTo>
                    <a:pt x="12" y="178"/>
                  </a:lnTo>
                  <a:lnTo>
                    <a:pt x="0" y="178"/>
                  </a:lnTo>
                  <a:lnTo>
                    <a:pt x="0" y="8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60" y="2741"/>
              <a:ext cx="172" cy="308"/>
            </a:xfrm>
            <a:custGeom>
              <a:avLst/>
              <a:gdLst>
                <a:gd name="T0" fmla="*/ 160 w 172"/>
                <a:gd name="T1" fmla="*/ 0 h 308"/>
                <a:gd name="T2" fmla="*/ 160 w 172"/>
                <a:gd name="T3" fmla="*/ 170 h 308"/>
                <a:gd name="T4" fmla="*/ 172 w 172"/>
                <a:gd name="T5" fmla="*/ 170 h 308"/>
                <a:gd name="T6" fmla="*/ 172 w 172"/>
                <a:gd name="T7" fmla="*/ 264 h 308"/>
                <a:gd name="T8" fmla="*/ 168 w 172"/>
                <a:gd name="T9" fmla="*/ 264 h 308"/>
                <a:gd name="T10" fmla="*/ 164 w 172"/>
                <a:gd name="T11" fmla="*/ 262 h 308"/>
                <a:gd name="T12" fmla="*/ 120 w 172"/>
                <a:gd name="T13" fmla="*/ 262 h 308"/>
                <a:gd name="T14" fmla="*/ 120 w 172"/>
                <a:gd name="T15" fmla="*/ 304 h 308"/>
                <a:gd name="T16" fmla="*/ 116 w 172"/>
                <a:gd name="T17" fmla="*/ 304 h 308"/>
                <a:gd name="T18" fmla="*/ 116 w 172"/>
                <a:gd name="T19" fmla="*/ 304 h 308"/>
                <a:gd name="T20" fmla="*/ 112 w 172"/>
                <a:gd name="T21" fmla="*/ 304 h 308"/>
                <a:gd name="T22" fmla="*/ 112 w 172"/>
                <a:gd name="T23" fmla="*/ 308 h 308"/>
                <a:gd name="T24" fmla="*/ 96 w 172"/>
                <a:gd name="T25" fmla="*/ 308 h 308"/>
                <a:gd name="T26" fmla="*/ 96 w 172"/>
                <a:gd name="T27" fmla="*/ 302 h 308"/>
                <a:gd name="T28" fmla="*/ 90 w 172"/>
                <a:gd name="T29" fmla="*/ 302 h 308"/>
                <a:gd name="T30" fmla="*/ 90 w 172"/>
                <a:gd name="T31" fmla="*/ 298 h 308"/>
                <a:gd name="T32" fmla="*/ 80 w 172"/>
                <a:gd name="T33" fmla="*/ 298 h 308"/>
                <a:gd name="T34" fmla="*/ 80 w 172"/>
                <a:gd name="T35" fmla="*/ 294 h 308"/>
                <a:gd name="T36" fmla="*/ 0 w 172"/>
                <a:gd name="T37" fmla="*/ 292 h 308"/>
                <a:gd name="T38" fmla="*/ 0 w 172"/>
                <a:gd name="T39" fmla="*/ 34 h 308"/>
                <a:gd name="T40" fmla="*/ 8 w 172"/>
                <a:gd name="T41" fmla="*/ 30 h 308"/>
                <a:gd name="T42" fmla="*/ 14 w 172"/>
                <a:gd name="T43" fmla="*/ 26 h 308"/>
                <a:gd name="T44" fmla="*/ 20 w 172"/>
                <a:gd name="T45" fmla="*/ 26 h 308"/>
                <a:gd name="T46" fmla="*/ 28 w 172"/>
                <a:gd name="T47" fmla="*/ 26 h 308"/>
                <a:gd name="T48" fmla="*/ 34 w 172"/>
                <a:gd name="T49" fmla="*/ 24 h 308"/>
                <a:gd name="T50" fmla="*/ 38 w 172"/>
                <a:gd name="T51" fmla="*/ 20 h 308"/>
                <a:gd name="T52" fmla="*/ 52 w 172"/>
                <a:gd name="T53" fmla="*/ 12 h 308"/>
                <a:gd name="T54" fmla="*/ 56 w 172"/>
                <a:gd name="T55" fmla="*/ 12 h 308"/>
                <a:gd name="T56" fmla="*/ 60 w 172"/>
                <a:gd name="T57" fmla="*/ 10 h 308"/>
                <a:gd name="T58" fmla="*/ 64 w 172"/>
                <a:gd name="T59" fmla="*/ 8 h 308"/>
                <a:gd name="T60" fmla="*/ 74 w 172"/>
                <a:gd name="T61" fmla="*/ 8 h 308"/>
                <a:gd name="T62" fmla="*/ 160 w 172"/>
                <a:gd name="T63" fmla="*/ 0 h 308"/>
                <a:gd name="T64" fmla="*/ 160 w 172"/>
                <a:gd name="T65" fmla="*/ 0 h 308"/>
                <a:gd name="T66" fmla="*/ 160 w 172"/>
                <a:gd name="T67" fmla="*/ 0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308"/>
                <a:gd name="T104" fmla="*/ 172 w 172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308">
                  <a:moveTo>
                    <a:pt x="160" y="0"/>
                  </a:moveTo>
                  <a:lnTo>
                    <a:pt x="160" y="170"/>
                  </a:lnTo>
                  <a:lnTo>
                    <a:pt x="172" y="170"/>
                  </a:lnTo>
                  <a:lnTo>
                    <a:pt x="172" y="264"/>
                  </a:lnTo>
                  <a:lnTo>
                    <a:pt x="168" y="264"/>
                  </a:lnTo>
                  <a:lnTo>
                    <a:pt x="164" y="262"/>
                  </a:lnTo>
                  <a:lnTo>
                    <a:pt x="120" y="262"/>
                  </a:lnTo>
                  <a:lnTo>
                    <a:pt x="120" y="304"/>
                  </a:lnTo>
                  <a:lnTo>
                    <a:pt x="116" y="304"/>
                  </a:lnTo>
                  <a:lnTo>
                    <a:pt x="112" y="304"/>
                  </a:lnTo>
                  <a:lnTo>
                    <a:pt x="112" y="308"/>
                  </a:lnTo>
                  <a:lnTo>
                    <a:pt x="96" y="308"/>
                  </a:lnTo>
                  <a:lnTo>
                    <a:pt x="96" y="302"/>
                  </a:lnTo>
                  <a:lnTo>
                    <a:pt x="90" y="302"/>
                  </a:lnTo>
                  <a:lnTo>
                    <a:pt x="90" y="298"/>
                  </a:lnTo>
                  <a:lnTo>
                    <a:pt x="80" y="298"/>
                  </a:lnTo>
                  <a:lnTo>
                    <a:pt x="80" y="294"/>
                  </a:lnTo>
                  <a:lnTo>
                    <a:pt x="0" y="292"/>
                  </a:lnTo>
                  <a:lnTo>
                    <a:pt x="0" y="34"/>
                  </a:lnTo>
                  <a:lnTo>
                    <a:pt x="8" y="30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28" y="26"/>
                  </a:lnTo>
                  <a:lnTo>
                    <a:pt x="34" y="24"/>
                  </a:lnTo>
                  <a:lnTo>
                    <a:pt x="38" y="20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0"/>
                  </a:lnTo>
                  <a:lnTo>
                    <a:pt x="64" y="8"/>
                  </a:lnTo>
                  <a:lnTo>
                    <a:pt x="74" y="8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831" y="2749"/>
              <a:ext cx="294" cy="402"/>
            </a:xfrm>
            <a:custGeom>
              <a:avLst/>
              <a:gdLst>
                <a:gd name="T0" fmla="*/ 204 w 294"/>
                <a:gd name="T1" fmla="*/ 24 h 402"/>
                <a:gd name="T2" fmla="*/ 210 w 294"/>
                <a:gd name="T3" fmla="*/ 54 h 402"/>
                <a:gd name="T4" fmla="*/ 230 w 294"/>
                <a:gd name="T5" fmla="*/ 68 h 402"/>
                <a:gd name="T6" fmla="*/ 248 w 294"/>
                <a:gd name="T7" fmla="*/ 86 h 402"/>
                <a:gd name="T8" fmla="*/ 284 w 294"/>
                <a:gd name="T9" fmla="*/ 284 h 402"/>
                <a:gd name="T10" fmla="*/ 258 w 294"/>
                <a:gd name="T11" fmla="*/ 270 h 402"/>
                <a:gd name="T12" fmla="*/ 240 w 294"/>
                <a:gd name="T13" fmla="*/ 274 h 402"/>
                <a:gd name="T14" fmla="*/ 228 w 294"/>
                <a:gd name="T15" fmla="*/ 270 h 402"/>
                <a:gd name="T16" fmla="*/ 208 w 294"/>
                <a:gd name="T17" fmla="*/ 274 h 402"/>
                <a:gd name="T18" fmla="*/ 182 w 294"/>
                <a:gd name="T19" fmla="*/ 288 h 402"/>
                <a:gd name="T20" fmla="*/ 166 w 294"/>
                <a:gd name="T21" fmla="*/ 294 h 402"/>
                <a:gd name="T22" fmla="*/ 142 w 294"/>
                <a:gd name="T23" fmla="*/ 304 h 402"/>
                <a:gd name="T24" fmla="*/ 112 w 294"/>
                <a:gd name="T25" fmla="*/ 304 h 402"/>
                <a:gd name="T26" fmla="*/ 98 w 294"/>
                <a:gd name="T27" fmla="*/ 330 h 402"/>
                <a:gd name="T28" fmla="*/ 96 w 294"/>
                <a:gd name="T29" fmla="*/ 338 h 402"/>
                <a:gd name="T30" fmla="*/ 106 w 294"/>
                <a:gd name="T31" fmla="*/ 350 h 402"/>
                <a:gd name="T32" fmla="*/ 96 w 294"/>
                <a:gd name="T33" fmla="*/ 372 h 402"/>
                <a:gd name="T34" fmla="*/ 76 w 294"/>
                <a:gd name="T35" fmla="*/ 380 h 402"/>
                <a:gd name="T36" fmla="*/ 62 w 294"/>
                <a:gd name="T37" fmla="*/ 362 h 402"/>
                <a:gd name="T38" fmla="*/ 42 w 294"/>
                <a:gd name="T39" fmla="*/ 390 h 402"/>
                <a:gd name="T40" fmla="*/ 32 w 294"/>
                <a:gd name="T41" fmla="*/ 392 h 402"/>
                <a:gd name="T42" fmla="*/ 2 w 294"/>
                <a:gd name="T43" fmla="*/ 360 h 402"/>
                <a:gd name="T44" fmla="*/ 2 w 294"/>
                <a:gd name="T45" fmla="*/ 348 h 402"/>
                <a:gd name="T46" fmla="*/ 16 w 294"/>
                <a:gd name="T47" fmla="*/ 340 h 402"/>
                <a:gd name="T48" fmla="*/ 68 w 294"/>
                <a:gd name="T49" fmla="*/ 342 h 402"/>
                <a:gd name="T50" fmla="*/ 84 w 294"/>
                <a:gd name="T51" fmla="*/ 322 h 402"/>
                <a:gd name="T52" fmla="*/ 80 w 294"/>
                <a:gd name="T53" fmla="*/ 302 h 402"/>
                <a:gd name="T54" fmla="*/ 68 w 294"/>
                <a:gd name="T55" fmla="*/ 290 h 402"/>
                <a:gd name="T56" fmla="*/ 62 w 294"/>
                <a:gd name="T57" fmla="*/ 286 h 402"/>
                <a:gd name="T58" fmla="*/ 60 w 294"/>
                <a:gd name="T59" fmla="*/ 270 h 402"/>
                <a:gd name="T60" fmla="*/ 64 w 294"/>
                <a:gd name="T61" fmla="*/ 262 h 402"/>
                <a:gd name="T62" fmla="*/ 62 w 294"/>
                <a:gd name="T63" fmla="*/ 260 h 402"/>
                <a:gd name="T64" fmla="*/ 50 w 294"/>
                <a:gd name="T65" fmla="*/ 266 h 402"/>
                <a:gd name="T66" fmla="*/ 44 w 294"/>
                <a:gd name="T67" fmla="*/ 246 h 402"/>
                <a:gd name="T68" fmla="*/ 58 w 294"/>
                <a:gd name="T69" fmla="*/ 228 h 402"/>
                <a:gd name="T70" fmla="*/ 66 w 294"/>
                <a:gd name="T71" fmla="*/ 228 h 402"/>
                <a:gd name="T72" fmla="*/ 66 w 294"/>
                <a:gd name="T73" fmla="*/ 238 h 402"/>
                <a:gd name="T74" fmla="*/ 82 w 294"/>
                <a:gd name="T75" fmla="*/ 270 h 402"/>
                <a:gd name="T76" fmla="*/ 102 w 294"/>
                <a:gd name="T77" fmla="*/ 266 h 402"/>
                <a:gd name="T78" fmla="*/ 108 w 294"/>
                <a:gd name="T79" fmla="*/ 250 h 402"/>
                <a:gd name="T80" fmla="*/ 98 w 294"/>
                <a:gd name="T81" fmla="*/ 232 h 402"/>
                <a:gd name="T82" fmla="*/ 82 w 294"/>
                <a:gd name="T83" fmla="*/ 208 h 402"/>
                <a:gd name="T84" fmla="*/ 82 w 294"/>
                <a:gd name="T85" fmla="*/ 182 h 402"/>
                <a:gd name="T86" fmla="*/ 76 w 294"/>
                <a:gd name="T87" fmla="*/ 164 h 402"/>
                <a:gd name="T88" fmla="*/ 84 w 294"/>
                <a:gd name="T89" fmla="*/ 156 h 402"/>
                <a:gd name="T90" fmla="*/ 112 w 294"/>
                <a:gd name="T91" fmla="*/ 152 h 402"/>
                <a:gd name="T92" fmla="*/ 146 w 294"/>
                <a:gd name="T93" fmla="*/ 124 h 402"/>
                <a:gd name="T94" fmla="*/ 144 w 294"/>
                <a:gd name="T95" fmla="*/ 112 h 402"/>
                <a:gd name="T96" fmla="*/ 110 w 294"/>
                <a:gd name="T97" fmla="*/ 116 h 402"/>
                <a:gd name="T98" fmla="*/ 92 w 294"/>
                <a:gd name="T99" fmla="*/ 112 h 402"/>
                <a:gd name="T100" fmla="*/ 80 w 294"/>
                <a:gd name="T101" fmla="*/ 88 h 402"/>
                <a:gd name="T102" fmla="*/ 92 w 294"/>
                <a:gd name="T103" fmla="*/ 74 h 402"/>
                <a:gd name="T104" fmla="*/ 128 w 294"/>
                <a:gd name="T105" fmla="*/ 98 h 402"/>
                <a:gd name="T106" fmla="*/ 150 w 294"/>
                <a:gd name="T107" fmla="*/ 84 h 402"/>
                <a:gd name="T108" fmla="*/ 150 w 294"/>
                <a:gd name="T109" fmla="*/ 32 h 402"/>
                <a:gd name="T110" fmla="*/ 156 w 294"/>
                <a:gd name="T111" fmla="*/ 16 h 402"/>
                <a:gd name="T112" fmla="*/ 166 w 294"/>
                <a:gd name="T113" fmla="*/ 2 h 402"/>
                <a:gd name="T114" fmla="*/ 196 w 294"/>
                <a:gd name="T115" fmla="*/ 2 h 4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4"/>
                <a:gd name="T175" fmla="*/ 0 h 402"/>
                <a:gd name="T176" fmla="*/ 294 w 294"/>
                <a:gd name="T177" fmla="*/ 402 h 4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4" h="402">
                  <a:moveTo>
                    <a:pt x="196" y="2"/>
                  </a:moveTo>
                  <a:lnTo>
                    <a:pt x="200" y="14"/>
                  </a:lnTo>
                  <a:lnTo>
                    <a:pt x="204" y="18"/>
                  </a:lnTo>
                  <a:lnTo>
                    <a:pt x="204" y="24"/>
                  </a:lnTo>
                  <a:lnTo>
                    <a:pt x="208" y="26"/>
                  </a:lnTo>
                  <a:lnTo>
                    <a:pt x="212" y="36"/>
                  </a:lnTo>
                  <a:lnTo>
                    <a:pt x="214" y="42"/>
                  </a:lnTo>
                  <a:lnTo>
                    <a:pt x="210" y="54"/>
                  </a:lnTo>
                  <a:lnTo>
                    <a:pt x="214" y="58"/>
                  </a:lnTo>
                  <a:lnTo>
                    <a:pt x="224" y="60"/>
                  </a:lnTo>
                  <a:lnTo>
                    <a:pt x="228" y="64"/>
                  </a:lnTo>
                  <a:lnTo>
                    <a:pt x="230" y="68"/>
                  </a:lnTo>
                  <a:lnTo>
                    <a:pt x="228" y="72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48" y="86"/>
                  </a:lnTo>
                  <a:lnTo>
                    <a:pt x="294" y="88"/>
                  </a:lnTo>
                  <a:lnTo>
                    <a:pt x="292" y="286"/>
                  </a:lnTo>
                  <a:lnTo>
                    <a:pt x="288" y="284"/>
                  </a:lnTo>
                  <a:lnTo>
                    <a:pt x="284" y="284"/>
                  </a:lnTo>
                  <a:lnTo>
                    <a:pt x="274" y="278"/>
                  </a:lnTo>
                  <a:lnTo>
                    <a:pt x="268" y="278"/>
                  </a:lnTo>
                  <a:lnTo>
                    <a:pt x="264" y="272"/>
                  </a:lnTo>
                  <a:lnTo>
                    <a:pt x="258" y="270"/>
                  </a:lnTo>
                  <a:lnTo>
                    <a:pt x="252" y="268"/>
                  </a:lnTo>
                  <a:lnTo>
                    <a:pt x="248" y="268"/>
                  </a:lnTo>
                  <a:lnTo>
                    <a:pt x="244" y="270"/>
                  </a:lnTo>
                  <a:lnTo>
                    <a:pt x="240" y="274"/>
                  </a:lnTo>
                  <a:lnTo>
                    <a:pt x="234" y="278"/>
                  </a:lnTo>
                  <a:lnTo>
                    <a:pt x="232" y="272"/>
                  </a:lnTo>
                  <a:lnTo>
                    <a:pt x="230" y="270"/>
                  </a:lnTo>
                  <a:lnTo>
                    <a:pt x="228" y="270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0" y="276"/>
                  </a:lnTo>
                  <a:lnTo>
                    <a:pt x="208" y="274"/>
                  </a:lnTo>
                  <a:lnTo>
                    <a:pt x="204" y="278"/>
                  </a:lnTo>
                  <a:lnTo>
                    <a:pt x="196" y="280"/>
                  </a:lnTo>
                  <a:lnTo>
                    <a:pt x="188" y="288"/>
                  </a:lnTo>
                  <a:lnTo>
                    <a:pt x="182" y="288"/>
                  </a:lnTo>
                  <a:lnTo>
                    <a:pt x="178" y="288"/>
                  </a:lnTo>
                  <a:lnTo>
                    <a:pt x="174" y="288"/>
                  </a:lnTo>
                  <a:lnTo>
                    <a:pt x="168" y="292"/>
                  </a:lnTo>
                  <a:lnTo>
                    <a:pt x="166" y="294"/>
                  </a:lnTo>
                  <a:lnTo>
                    <a:pt x="162" y="296"/>
                  </a:lnTo>
                  <a:lnTo>
                    <a:pt x="152" y="302"/>
                  </a:lnTo>
                  <a:lnTo>
                    <a:pt x="146" y="302"/>
                  </a:lnTo>
                  <a:lnTo>
                    <a:pt x="142" y="304"/>
                  </a:lnTo>
                  <a:lnTo>
                    <a:pt x="138" y="306"/>
                  </a:lnTo>
                  <a:lnTo>
                    <a:pt x="132" y="310"/>
                  </a:lnTo>
                  <a:lnTo>
                    <a:pt x="128" y="304"/>
                  </a:lnTo>
                  <a:lnTo>
                    <a:pt x="112" y="304"/>
                  </a:lnTo>
                  <a:lnTo>
                    <a:pt x="112" y="322"/>
                  </a:lnTo>
                  <a:lnTo>
                    <a:pt x="108" y="330"/>
                  </a:lnTo>
                  <a:lnTo>
                    <a:pt x="104" y="332"/>
                  </a:lnTo>
                  <a:lnTo>
                    <a:pt x="98" y="330"/>
                  </a:lnTo>
                  <a:lnTo>
                    <a:pt x="96" y="330"/>
                  </a:lnTo>
                  <a:lnTo>
                    <a:pt x="94" y="334"/>
                  </a:lnTo>
                  <a:lnTo>
                    <a:pt x="94" y="336"/>
                  </a:lnTo>
                  <a:lnTo>
                    <a:pt x="96" y="338"/>
                  </a:lnTo>
                  <a:lnTo>
                    <a:pt x="98" y="344"/>
                  </a:lnTo>
                  <a:lnTo>
                    <a:pt x="102" y="344"/>
                  </a:lnTo>
                  <a:lnTo>
                    <a:pt x="104" y="346"/>
                  </a:lnTo>
                  <a:lnTo>
                    <a:pt x="106" y="350"/>
                  </a:lnTo>
                  <a:lnTo>
                    <a:pt x="104" y="360"/>
                  </a:lnTo>
                  <a:lnTo>
                    <a:pt x="100" y="366"/>
                  </a:lnTo>
                  <a:lnTo>
                    <a:pt x="100" y="368"/>
                  </a:lnTo>
                  <a:lnTo>
                    <a:pt x="96" y="372"/>
                  </a:lnTo>
                  <a:lnTo>
                    <a:pt x="90" y="370"/>
                  </a:lnTo>
                  <a:lnTo>
                    <a:pt x="88" y="374"/>
                  </a:lnTo>
                  <a:lnTo>
                    <a:pt x="82" y="376"/>
                  </a:lnTo>
                  <a:lnTo>
                    <a:pt x="76" y="380"/>
                  </a:lnTo>
                  <a:lnTo>
                    <a:pt x="74" y="378"/>
                  </a:lnTo>
                  <a:lnTo>
                    <a:pt x="72" y="370"/>
                  </a:lnTo>
                  <a:lnTo>
                    <a:pt x="68" y="364"/>
                  </a:lnTo>
                  <a:lnTo>
                    <a:pt x="62" y="362"/>
                  </a:lnTo>
                  <a:lnTo>
                    <a:pt x="56" y="364"/>
                  </a:lnTo>
                  <a:lnTo>
                    <a:pt x="48" y="370"/>
                  </a:lnTo>
                  <a:lnTo>
                    <a:pt x="42" y="384"/>
                  </a:lnTo>
                  <a:lnTo>
                    <a:pt x="42" y="390"/>
                  </a:lnTo>
                  <a:lnTo>
                    <a:pt x="40" y="398"/>
                  </a:lnTo>
                  <a:lnTo>
                    <a:pt x="34" y="402"/>
                  </a:lnTo>
                  <a:lnTo>
                    <a:pt x="34" y="398"/>
                  </a:lnTo>
                  <a:lnTo>
                    <a:pt x="32" y="392"/>
                  </a:lnTo>
                  <a:lnTo>
                    <a:pt x="30" y="388"/>
                  </a:lnTo>
                  <a:lnTo>
                    <a:pt x="22" y="376"/>
                  </a:lnTo>
                  <a:lnTo>
                    <a:pt x="10" y="364"/>
                  </a:lnTo>
                  <a:lnTo>
                    <a:pt x="2" y="360"/>
                  </a:lnTo>
                  <a:lnTo>
                    <a:pt x="0" y="356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2" y="348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2"/>
                  </a:lnTo>
                  <a:lnTo>
                    <a:pt x="16" y="340"/>
                  </a:lnTo>
                  <a:lnTo>
                    <a:pt x="22" y="342"/>
                  </a:lnTo>
                  <a:lnTo>
                    <a:pt x="42" y="344"/>
                  </a:lnTo>
                  <a:lnTo>
                    <a:pt x="60" y="344"/>
                  </a:lnTo>
                  <a:lnTo>
                    <a:pt x="68" y="342"/>
                  </a:lnTo>
                  <a:lnTo>
                    <a:pt x="72" y="338"/>
                  </a:lnTo>
                  <a:lnTo>
                    <a:pt x="78" y="334"/>
                  </a:lnTo>
                  <a:lnTo>
                    <a:pt x="82" y="326"/>
                  </a:lnTo>
                  <a:lnTo>
                    <a:pt x="84" y="322"/>
                  </a:lnTo>
                  <a:lnTo>
                    <a:pt x="84" y="316"/>
                  </a:lnTo>
                  <a:lnTo>
                    <a:pt x="84" y="310"/>
                  </a:lnTo>
                  <a:lnTo>
                    <a:pt x="82" y="306"/>
                  </a:lnTo>
                  <a:lnTo>
                    <a:pt x="80" y="302"/>
                  </a:lnTo>
                  <a:lnTo>
                    <a:pt x="70" y="296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8" y="290"/>
                  </a:lnTo>
                  <a:lnTo>
                    <a:pt x="66" y="290"/>
                  </a:lnTo>
                  <a:lnTo>
                    <a:pt x="66" y="288"/>
                  </a:lnTo>
                  <a:lnTo>
                    <a:pt x="64" y="288"/>
                  </a:lnTo>
                  <a:lnTo>
                    <a:pt x="62" y="286"/>
                  </a:lnTo>
                  <a:lnTo>
                    <a:pt x="62" y="284"/>
                  </a:lnTo>
                  <a:lnTo>
                    <a:pt x="60" y="278"/>
                  </a:lnTo>
                  <a:lnTo>
                    <a:pt x="60" y="274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6"/>
                  </a:lnTo>
                  <a:lnTo>
                    <a:pt x="64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60"/>
                  </a:lnTo>
                  <a:lnTo>
                    <a:pt x="60" y="260"/>
                  </a:lnTo>
                  <a:lnTo>
                    <a:pt x="54" y="264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4" y="250"/>
                  </a:lnTo>
                  <a:lnTo>
                    <a:pt x="44" y="246"/>
                  </a:lnTo>
                  <a:lnTo>
                    <a:pt x="44" y="242"/>
                  </a:lnTo>
                  <a:lnTo>
                    <a:pt x="46" y="238"/>
                  </a:lnTo>
                  <a:lnTo>
                    <a:pt x="50" y="234"/>
                  </a:lnTo>
                  <a:lnTo>
                    <a:pt x="58" y="228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6" y="230"/>
                  </a:lnTo>
                  <a:lnTo>
                    <a:pt x="66" y="232"/>
                  </a:lnTo>
                  <a:lnTo>
                    <a:pt x="66" y="238"/>
                  </a:lnTo>
                  <a:lnTo>
                    <a:pt x="76" y="260"/>
                  </a:lnTo>
                  <a:lnTo>
                    <a:pt x="80" y="268"/>
                  </a:lnTo>
                  <a:lnTo>
                    <a:pt x="82" y="268"/>
                  </a:lnTo>
                  <a:lnTo>
                    <a:pt x="82" y="270"/>
                  </a:lnTo>
                  <a:lnTo>
                    <a:pt x="90" y="272"/>
                  </a:lnTo>
                  <a:lnTo>
                    <a:pt x="94" y="272"/>
                  </a:lnTo>
                  <a:lnTo>
                    <a:pt x="98" y="270"/>
                  </a:lnTo>
                  <a:lnTo>
                    <a:pt x="102" y="266"/>
                  </a:lnTo>
                  <a:lnTo>
                    <a:pt x="104" y="262"/>
                  </a:lnTo>
                  <a:lnTo>
                    <a:pt x="106" y="258"/>
                  </a:lnTo>
                  <a:lnTo>
                    <a:pt x="108" y="254"/>
                  </a:lnTo>
                  <a:lnTo>
                    <a:pt x="108" y="250"/>
                  </a:lnTo>
                  <a:lnTo>
                    <a:pt x="108" y="246"/>
                  </a:lnTo>
                  <a:lnTo>
                    <a:pt x="106" y="240"/>
                  </a:lnTo>
                  <a:lnTo>
                    <a:pt x="104" y="236"/>
                  </a:lnTo>
                  <a:lnTo>
                    <a:pt x="98" y="232"/>
                  </a:lnTo>
                  <a:lnTo>
                    <a:pt x="94" y="228"/>
                  </a:lnTo>
                  <a:lnTo>
                    <a:pt x="86" y="220"/>
                  </a:lnTo>
                  <a:lnTo>
                    <a:pt x="84" y="216"/>
                  </a:lnTo>
                  <a:lnTo>
                    <a:pt x="82" y="208"/>
                  </a:lnTo>
                  <a:lnTo>
                    <a:pt x="80" y="202"/>
                  </a:lnTo>
                  <a:lnTo>
                    <a:pt x="80" y="196"/>
                  </a:lnTo>
                  <a:lnTo>
                    <a:pt x="82" y="188"/>
                  </a:lnTo>
                  <a:lnTo>
                    <a:pt x="82" y="182"/>
                  </a:lnTo>
                  <a:lnTo>
                    <a:pt x="82" y="176"/>
                  </a:lnTo>
                  <a:lnTo>
                    <a:pt x="80" y="170"/>
                  </a:lnTo>
                  <a:lnTo>
                    <a:pt x="78" y="166"/>
                  </a:lnTo>
                  <a:lnTo>
                    <a:pt x="76" y="164"/>
                  </a:lnTo>
                  <a:lnTo>
                    <a:pt x="76" y="162"/>
                  </a:lnTo>
                  <a:lnTo>
                    <a:pt x="78" y="160"/>
                  </a:lnTo>
                  <a:lnTo>
                    <a:pt x="82" y="156"/>
                  </a:lnTo>
                  <a:lnTo>
                    <a:pt x="84" y="156"/>
                  </a:lnTo>
                  <a:lnTo>
                    <a:pt x="88" y="154"/>
                  </a:lnTo>
                  <a:lnTo>
                    <a:pt x="96" y="156"/>
                  </a:lnTo>
                  <a:lnTo>
                    <a:pt x="102" y="154"/>
                  </a:lnTo>
                  <a:lnTo>
                    <a:pt x="112" y="152"/>
                  </a:lnTo>
                  <a:lnTo>
                    <a:pt x="124" y="144"/>
                  </a:lnTo>
                  <a:lnTo>
                    <a:pt x="140" y="132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6" y="122"/>
                  </a:lnTo>
                  <a:lnTo>
                    <a:pt x="146" y="120"/>
                  </a:lnTo>
                  <a:lnTo>
                    <a:pt x="146" y="116"/>
                  </a:lnTo>
                  <a:lnTo>
                    <a:pt x="144" y="112"/>
                  </a:lnTo>
                  <a:lnTo>
                    <a:pt x="140" y="110"/>
                  </a:lnTo>
                  <a:lnTo>
                    <a:pt x="138" y="110"/>
                  </a:lnTo>
                  <a:lnTo>
                    <a:pt x="124" y="110"/>
                  </a:lnTo>
                  <a:lnTo>
                    <a:pt x="110" y="116"/>
                  </a:lnTo>
                  <a:lnTo>
                    <a:pt x="106" y="118"/>
                  </a:lnTo>
                  <a:lnTo>
                    <a:pt x="100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84" y="104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88"/>
                  </a:lnTo>
                  <a:lnTo>
                    <a:pt x="84" y="80"/>
                  </a:lnTo>
                  <a:lnTo>
                    <a:pt x="86" y="78"/>
                  </a:lnTo>
                  <a:lnTo>
                    <a:pt x="90" y="76"/>
                  </a:lnTo>
                  <a:lnTo>
                    <a:pt x="92" y="74"/>
                  </a:lnTo>
                  <a:lnTo>
                    <a:pt x="94" y="76"/>
                  </a:lnTo>
                  <a:lnTo>
                    <a:pt x="104" y="86"/>
                  </a:lnTo>
                  <a:lnTo>
                    <a:pt x="110" y="90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6" y="98"/>
                  </a:lnTo>
                  <a:lnTo>
                    <a:pt x="142" y="96"/>
                  </a:lnTo>
                  <a:lnTo>
                    <a:pt x="150" y="84"/>
                  </a:lnTo>
                  <a:lnTo>
                    <a:pt x="152" y="80"/>
                  </a:lnTo>
                  <a:lnTo>
                    <a:pt x="152" y="74"/>
                  </a:lnTo>
                  <a:lnTo>
                    <a:pt x="154" y="68"/>
                  </a:lnTo>
                  <a:lnTo>
                    <a:pt x="150" y="32"/>
                  </a:lnTo>
                  <a:lnTo>
                    <a:pt x="152" y="28"/>
                  </a:lnTo>
                  <a:lnTo>
                    <a:pt x="152" y="24"/>
                  </a:lnTo>
                  <a:lnTo>
                    <a:pt x="152" y="22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2" y="10"/>
                  </a:lnTo>
                  <a:lnTo>
                    <a:pt x="164" y="4"/>
                  </a:lnTo>
                  <a:lnTo>
                    <a:pt x="166" y="2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4" y="2"/>
                  </a:lnTo>
                  <a:lnTo>
                    <a:pt x="196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370" y="2775"/>
              <a:ext cx="290" cy="258"/>
            </a:xfrm>
            <a:custGeom>
              <a:avLst/>
              <a:gdLst>
                <a:gd name="T0" fmla="*/ 290 w 290"/>
                <a:gd name="T1" fmla="*/ 0 h 258"/>
                <a:gd name="T2" fmla="*/ 290 w 290"/>
                <a:gd name="T3" fmla="*/ 258 h 258"/>
                <a:gd name="T4" fmla="*/ 62 w 290"/>
                <a:gd name="T5" fmla="*/ 258 h 258"/>
                <a:gd name="T6" fmla="*/ 60 w 290"/>
                <a:gd name="T7" fmla="*/ 74 h 258"/>
                <a:gd name="T8" fmla="*/ 0 w 290"/>
                <a:gd name="T9" fmla="*/ 74 h 258"/>
                <a:gd name="T10" fmla="*/ 0 w 290"/>
                <a:gd name="T11" fmla="*/ 12 h 258"/>
                <a:gd name="T12" fmla="*/ 170 w 290"/>
                <a:gd name="T13" fmla="*/ 14 h 258"/>
                <a:gd name="T14" fmla="*/ 172 w 290"/>
                <a:gd name="T15" fmla="*/ 10 h 258"/>
                <a:gd name="T16" fmla="*/ 190 w 290"/>
                <a:gd name="T17" fmla="*/ 12 h 258"/>
                <a:gd name="T18" fmla="*/ 190 w 290"/>
                <a:gd name="T19" fmla="*/ 20 h 258"/>
                <a:gd name="T20" fmla="*/ 210 w 290"/>
                <a:gd name="T21" fmla="*/ 22 h 258"/>
                <a:gd name="T22" fmla="*/ 212 w 290"/>
                <a:gd name="T23" fmla="*/ 12 h 258"/>
                <a:gd name="T24" fmla="*/ 268 w 290"/>
                <a:gd name="T25" fmla="*/ 12 h 258"/>
                <a:gd name="T26" fmla="*/ 274 w 290"/>
                <a:gd name="T27" fmla="*/ 8 h 258"/>
                <a:gd name="T28" fmla="*/ 280 w 290"/>
                <a:gd name="T29" fmla="*/ 8 h 258"/>
                <a:gd name="T30" fmla="*/ 290 w 290"/>
                <a:gd name="T31" fmla="*/ 0 h 258"/>
                <a:gd name="T32" fmla="*/ 290 w 290"/>
                <a:gd name="T33" fmla="*/ 0 h 258"/>
                <a:gd name="T34" fmla="*/ 290 w 290"/>
                <a:gd name="T35" fmla="*/ 0 h 2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258"/>
                <a:gd name="T56" fmla="*/ 290 w 290"/>
                <a:gd name="T57" fmla="*/ 258 h 2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258">
                  <a:moveTo>
                    <a:pt x="290" y="0"/>
                  </a:moveTo>
                  <a:lnTo>
                    <a:pt x="290" y="258"/>
                  </a:lnTo>
                  <a:lnTo>
                    <a:pt x="62" y="258"/>
                  </a:lnTo>
                  <a:lnTo>
                    <a:pt x="60" y="74"/>
                  </a:lnTo>
                  <a:lnTo>
                    <a:pt x="0" y="74"/>
                  </a:lnTo>
                  <a:lnTo>
                    <a:pt x="0" y="12"/>
                  </a:lnTo>
                  <a:lnTo>
                    <a:pt x="170" y="14"/>
                  </a:lnTo>
                  <a:lnTo>
                    <a:pt x="172" y="10"/>
                  </a:lnTo>
                  <a:lnTo>
                    <a:pt x="190" y="12"/>
                  </a:lnTo>
                  <a:lnTo>
                    <a:pt x="190" y="20"/>
                  </a:lnTo>
                  <a:lnTo>
                    <a:pt x="210" y="22"/>
                  </a:lnTo>
                  <a:lnTo>
                    <a:pt x="212" y="12"/>
                  </a:lnTo>
                  <a:lnTo>
                    <a:pt x="268" y="12"/>
                  </a:lnTo>
                  <a:lnTo>
                    <a:pt x="274" y="8"/>
                  </a:lnTo>
                  <a:lnTo>
                    <a:pt x="280" y="8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123" y="2849"/>
              <a:ext cx="309" cy="202"/>
            </a:xfrm>
            <a:custGeom>
              <a:avLst/>
              <a:gdLst>
                <a:gd name="T0" fmla="*/ 247 w 309"/>
                <a:gd name="T1" fmla="*/ 0 h 202"/>
                <a:gd name="T2" fmla="*/ 307 w 309"/>
                <a:gd name="T3" fmla="*/ 0 h 202"/>
                <a:gd name="T4" fmla="*/ 309 w 309"/>
                <a:gd name="T5" fmla="*/ 184 h 202"/>
                <a:gd name="T6" fmla="*/ 102 w 309"/>
                <a:gd name="T7" fmla="*/ 186 h 202"/>
                <a:gd name="T8" fmla="*/ 100 w 309"/>
                <a:gd name="T9" fmla="*/ 192 h 202"/>
                <a:gd name="T10" fmla="*/ 96 w 309"/>
                <a:gd name="T11" fmla="*/ 192 h 202"/>
                <a:gd name="T12" fmla="*/ 92 w 309"/>
                <a:gd name="T13" fmla="*/ 186 h 202"/>
                <a:gd name="T14" fmla="*/ 86 w 309"/>
                <a:gd name="T15" fmla="*/ 186 h 202"/>
                <a:gd name="T16" fmla="*/ 82 w 309"/>
                <a:gd name="T17" fmla="*/ 186 h 202"/>
                <a:gd name="T18" fmla="*/ 80 w 309"/>
                <a:gd name="T19" fmla="*/ 190 h 202"/>
                <a:gd name="T20" fmla="*/ 78 w 309"/>
                <a:gd name="T21" fmla="*/ 192 h 202"/>
                <a:gd name="T22" fmla="*/ 72 w 309"/>
                <a:gd name="T23" fmla="*/ 192 h 202"/>
                <a:gd name="T24" fmla="*/ 64 w 309"/>
                <a:gd name="T25" fmla="*/ 196 h 202"/>
                <a:gd name="T26" fmla="*/ 62 w 309"/>
                <a:gd name="T27" fmla="*/ 194 h 202"/>
                <a:gd name="T28" fmla="*/ 58 w 309"/>
                <a:gd name="T29" fmla="*/ 192 h 202"/>
                <a:gd name="T30" fmla="*/ 58 w 309"/>
                <a:gd name="T31" fmla="*/ 194 h 202"/>
                <a:gd name="T32" fmla="*/ 56 w 309"/>
                <a:gd name="T33" fmla="*/ 196 h 202"/>
                <a:gd name="T34" fmla="*/ 50 w 309"/>
                <a:gd name="T35" fmla="*/ 198 h 202"/>
                <a:gd name="T36" fmla="*/ 46 w 309"/>
                <a:gd name="T37" fmla="*/ 200 h 202"/>
                <a:gd name="T38" fmla="*/ 42 w 309"/>
                <a:gd name="T39" fmla="*/ 202 h 202"/>
                <a:gd name="T40" fmla="*/ 38 w 309"/>
                <a:gd name="T41" fmla="*/ 202 h 202"/>
                <a:gd name="T42" fmla="*/ 34 w 309"/>
                <a:gd name="T43" fmla="*/ 200 h 202"/>
                <a:gd name="T44" fmla="*/ 30 w 309"/>
                <a:gd name="T45" fmla="*/ 202 h 202"/>
                <a:gd name="T46" fmla="*/ 26 w 309"/>
                <a:gd name="T47" fmla="*/ 200 h 202"/>
                <a:gd name="T48" fmla="*/ 22 w 309"/>
                <a:gd name="T49" fmla="*/ 200 h 202"/>
                <a:gd name="T50" fmla="*/ 18 w 309"/>
                <a:gd name="T51" fmla="*/ 198 h 202"/>
                <a:gd name="T52" fmla="*/ 14 w 309"/>
                <a:gd name="T53" fmla="*/ 196 h 202"/>
                <a:gd name="T54" fmla="*/ 12 w 309"/>
                <a:gd name="T55" fmla="*/ 192 h 202"/>
                <a:gd name="T56" fmla="*/ 10 w 309"/>
                <a:gd name="T57" fmla="*/ 188 h 202"/>
                <a:gd name="T58" fmla="*/ 8 w 309"/>
                <a:gd name="T59" fmla="*/ 186 h 202"/>
                <a:gd name="T60" fmla="*/ 0 w 309"/>
                <a:gd name="T61" fmla="*/ 186 h 202"/>
                <a:gd name="T62" fmla="*/ 2 w 309"/>
                <a:gd name="T63" fmla="*/ 2 h 202"/>
                <a:gd name="T64" fmla="*/ 247 w 309"/>
                <a:gd name="T65" fmla="*/ 0 h 202"/>
                <a:gd name="T66" fmla="*/ 247 w 309"/>
                <a:gd name="T67" fmla="*/ 0 h 2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9"/>
                <a:gd name="T103" fmla="*/ 0 h 202"/>
                <a:gd name="T104" fmla="*/ 309 w 309"/>
                <a:gd name="T105" fmla="*/ 202 h 2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9" h="202">
                  <a:moveTo>
                    <a:pt x="247" y="0"/>
                  </a:moveTo>
                  <a:lnTo>
                    <a:pt x="307" y="0"/>
                  </a:lnTo>
                  <a:lnTo>
                    <a:pt x="309" y="184"/>
                  </a:lnTo>
                  <a:lnTo>
                    <a:pt x="102" y="186"/>
                  </a:lnTo>
                  <a:lnTo>
                    <a:pt x="100" y="192"/>
                  </a:lnTo>
                  <a:lnTo>
                    <a:pt x="96" y="192"/>
                  </a:lnTo>
                  <a:lnTo>
                    <a:pt x="92" y="186"/>
                  </a:lnTo>
                  <a:lnTo>
                    <a:pt x="86" y="186"/>
                  </a:lnTo>
                  <a:lnTo>
                    <a:pt x="82" y="186"/>
                  </a:lnTo>
                  <a:lnTo>
                    <a:pt x="80" y="190"/>
                  </a:lnTo>
                  <a:lnTo>
                    <a:pt x="78" y="192"/>
                  </a:lnTo>
                  <a:lnTo>
                    <a:pt x="72" y="192"/>
                  </a:lnTo>
                  <a:lnTo>
                    <a:pt x="64" y="196"/>
                  </a:lnTo>
                  <a:lnTo>
                    <a:pt x="62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0" y="198"/>
                  </a:lnTo>
                  <a:lnTo>
                    <a:pt x="46" y="200"/>
                  </a:lnTo>
                  <a:lnTo>
                    <a:pt x="42" y="202"/>
                  </a:lnTo>
                  <a:lnTo>
                    <a:pt x="38" y="202"/>
                  </a:lnTo>
                  <a:lnTo>
                    <a:pt x="34" y="200"/>
                  </a:lnTo>
                  <a:lnTo>
                    <a:pt x="30" y="202"/>
                  </a:lnTo>
                  <a:lnTo>
                    <a:pt x="26" y="200"/>
                  </a:lnTo>
                  <a:lnTo>
                    <a:pt x="22" y="200"/>
                  </a:lnTo>
                  <a:lnTo>
                    <a:pt x="18" y="198"/>
                  </a:lnTo>
                  <a:lnTo>
                    <a:pt x="14" y="196"/>
                  </a:lnTo>
                  <a:lnTo>
                    <a:pt x="12" y="192"/>
                  </a:lnTo>
                  <a:lnTo>
                    <a:pt x="10" y="188"/>
                  </a:lnTo>
                  <a:lnTo>
                    <a:pt x="8" y="186"/>
                  </a:lnTo>
                  <a:lnTo>
                    <a:pt x="0" y="186"/>
                  </a:lnTo>
                  <a:lnTo>
                    <a:pt x="2" y="2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89" y="2971"/>
              <a:ext cx="246" cy="312"/>
            </a:xfrm>
            <a:custGeom>
              <a:avLst/>
              <a:gdLst>
                <a:gd name="T0" fmla="*/ 0 w 246"/>
                <a:gd name="T1" fmla="*/ 2 h 312"/>
                <a:gd name="T2" fmla="*/ 176 w 246"/>
                <a:gd name="T3" fmla="*/ 2 h 312"/>
                <a:gd name="T4" fmla="*/ 174 w 246"/>
                <a:gd name="T5" fmla="*/ 0 h 312"/>
                <a:gd name="T6" fmla="*/ 230 w 246"/>
                <a:gd name="T7" fmla="*/ 2 h 312"/>
                <a:gd name="T8" fmla="*/ 246 w 246"/>
                <a:gd name="T9" fmla="*/ 312 h 312"/>
                <a:gd name="T10" fmla="*/ 0 w 246"/>
                <a:gd name="T11" fmla="*/ 310 h 312"/>
                <a:gd name="T12" fmla="*/ 0 w 246"/>
                <a:gd name="T13" fmla="*/ 2 h 312"/>
                <a:gd name="T14" fmla="*/ 0 w 246"/>
                <a:gd name="T15" fmla="*/ 2 h 312"/>
                <a:gd name="T16" fmla="*/ 0 w 246"/>
                <a:gd name="T17" fmla="*/ 2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312"/>
                <a:gd name="T29" fmla="*/ 246 w 246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312">
                  <a:moveTo>
                    <a:pt x="0" y="2"/>
                  </a:moveTo>
                  <a:lnTo>
                    <a:pt x="176" y="2"/>
                  </a:lnTo>
                  <a:lnTo>
                    <a:pt x="174" y="0"/>
                  </a:lnTo>
                  <a:lnTo>
                    <a:pt x="230" y="2"/>
                  </a:lnTo>
                  <a:lnTo>
                    <a:pt x="246" y="312"/>
                  </a:lnTo>
                  <a:lnTo>
                    <a:pt x="0" y="31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30" y="2973"/>
              <a:ext cx="184" cy="372"/>
            </a:xfrm>
            <a:custGeom>
              <a:avLst/>
              <a:gdLst>
                <a:gd name="T0" fmla="*/ 0 w 184"/>
                <a:gd name="T1" fmla="*/ 0 h 372"/>
                <a:gd name="T2" fmla="*/ 180 w 184"/>
                <a:gd name="T3" fmla="*/ 0 h 372"/>
                <a:gd name="T4" fmla="*/ 180 w 184"/>
                <a:gd name="T5" fmla="*/ 306 h 372"/>
                <a:gd name="T6" fmla="*/ 184 w 184"/>
                <a:gd name="T7" fmla="*/ 306 h 372"/>
                <a:gd name="T8" fmla="*/ 184 w 184"/>
                <a:gd name="T9" fmla="*/ 372 h 372"/>
                <a:gd name="T10" fmla="*/ 64 w 184"/>
                <a:gd name="T11" fmla="*/ 370 h 372"/>
                <a:gd name="T12" fmla="*/ 64 w 184"/>
                <a:gd name="T13" fmla="*/ 300 h 372"/>
                <a:gd name="T14" fmla="*/ 60 w 184"/>
                <a:gd name="T15" fmla="*/ 300 h 372"/>
                <a:gd name="T16" fmla="*/ 60 w 184"/>
                <a:gd name="T17" fmla="*/ 62 h 372"/>
                <a:gd name="T18" fmla="*/ 0 w 184"/>
                <a:gd name="T19" fmla="*/ 64 h 372"/>
                <a:gd name="T20" fmla="*/ 0 w 184"/>
                <a:gd name="T21" fmla="*/ 0 h 372"/>
                <a:gd name="T22" fmla="*/ 0 w 184"/>
                <a:gd name="T23" fmla="*/ 0 h 372"/>
                <a:gd name="T24" fmla="*/ 0 w 184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372"/>
                <a:gd name="T41" fmla="*/ 184 w 184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372">
                  <a:moveTo>
                    <a:pt x="0" y="0"/>
                  </a:moveTo>
                  <a:lnTo>
                    <a:pt x="180" y="0"/>
                  </a:lnTo>
                  <a:lnTo>
                    <a:pt x="180" y="306"/>
                  </a:lnTo>
                  <a:lnTo>
                    <a:pt x="184" y="306"/>
                  </a:lnTo>
                  <a:lnTo>
                    <a:pt x="184" y="372"/>
                  </a:lnTo>
                  <a:lnTo>
                    <a:pt x="64" y="370"/>
                  </a:lnTo>
                  <a:lnTo>
                    <a:pt x="64" y="300"/>
                  </a:lnTo>
                  <a:lnTo>
                    <a:pt x="60" y="300"/>
                  </a:lnTo>
                  <a:lnTo>
                    <a:pt x="60" y="6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10" y="2973"/>
              <a:ext cx="184" cy="320"/>
            </a:xfrm>
            <a:custGeom>
              <a:avLst/>
              <a:gdLst>
                <a:gd name="T0" fmla="*/ 40 w 184"/>
                <a:gd name="T1" fmla="*/ 0 h 320"/>
                <a:gd name="T2" fmla="*/ 120 w 184"/>
                <a:gd name="T3" fmla="*/ 0 h 320"/>
                <a:gd name="T4" fmla="*/ 120 w 184"/>
                <a:gd name="T5" fmla="*/ 64 h 320"/>
                <a:gd name="T6" fmla="*/ 180 w 184"/>
                <a:gd name="T7" fmla="*/ 62 h 320"/>
                <a:gd name="T8" fmla="*/ 180 w 184"/>
                <a:gd name="T9" fmla="*/ 300 h 320"/>
                <a:gd name="T10" fmla="*/ 184 w 184"/>
                <a:gd name="T11" fmla="*/ 300 h 320"/>
                <a:gd name="T12" fmla="*/ 184 w 184"/>
                <a:gd name="T13" fmla="*/ 306 h 320"/>
                <a:gd name="T14" fmla="*/ 136 w 184"/>
                <a:gd name="T15" fmla="*/ 306 h 320"/>
                <a:gd name="T16" fmla="*/ 136 w 184"/>
                <a:gd name="T17" fmla="*/ 320 h 320"/>
                <a:gd name="T18" fmla="*/ 104 w 184"/>
                <a:gd name="T19" fmla="*/ 320 h 320"/>
                <a:gd name="T20" fmla="*/ 104 w 184"/>
                <a:gd name="T21" fmla="*/ 306 h 320"/>
                <a:gd name="T22" fmla="*/ 92 w 184"/>
                <a:gd name="T23" fmla="*/ 306 h 320"/>
                <a:gd name="T24" fmla="*/ 92 w 184"/>
                <a:gd name="T25" fmla="*/ 296 h 320"/>
                <a:gd name="T26" fmla="*/ 60 w 184"/>
                <a:gd name="T27" fmla="*/ 296 h 320"/>
                <a:gd name="T28" fmla="*/ 60 w 184"/>
                <a:gd name="T29" fmla="*/ 306 h 320"/>
                <a:gd name="T30" fmla="*/ 0 w 184"/>
                <a:gd name="T31" fmla="*/ 306 h 320"/>
                <a:gd name="T32" fmla="*/ 0 w 184"/>
                <a:gd name="T33" fmla="*/ 0 h 320"/>
                <a:gd name="T34" fmla="*/ 40 w 184"/>
                <a:gd name="T35" fmla="*/ 0 h 320"/>
                <a:gd name="T36" fmla="*/ 40 w 184"/>
                <a:gd name="T37" fmla="*/ 0 h 3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4"/>
                <a:gd name="T58" fmla="*/ 0 h 320"/>
                <a:gd name="T59" fmla="*/ 184 w 184"/>
                <a:gd name="T60" fmla="*/ 320 h 3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4" h="320">
                  <a:moveTo>
                    <a:pt x="40" y="0"/>
                  </a:moveTo>
                  <a:lnTo>
                    <a:pt x="120" y="0"/>
                  </a:lnTo>
                  <a:lnTo>
                    <a:pt x="120" y="64"/>
                  </a:lnTo>
                  <a:lnTo>
                    <a:pt x="180" y="62"/>
                  </a:lnTo>
                  <a:lnTo>
                    <a:pt x="180" y="300"/>
                  </a:lnTo>
                  <a:lnTo>
                    <a:pt x="184" y="300"/>
                  </a:lnTo>
                  <a:lnTo>
                    <a:pt x="184" y="306"/>
                  </a:lnTo>
                  <a:lnTo>
                    <a:pt x="136" y="306"/>
                  </a:lnTo>
                  <a:lnTo>
                    <a:pt x="136" y="320"/>
                  </a:lnTo>
                  <a:lnTo>
                    <a:pt x="104" y="320"/>
                  </a:lnTo>
                  <a:lnTo>
                    <a:pt x="104" y="306"/>
                  </a:lnTo>
                  <a:lnTo>
                    <a:pt x="92" y="306"/>
                  </a:lnTo>
                  <a:lnTo>
                    <a:pt x="92" y="296"/>
                  </a:lnTo>
                  <a:lnTo>
                    <a:pt x="60" y="296"/>
                  </a:lnTo>
                  <a:lnTo>
                    <a:pt x="60" y="306"/>
                  </a:lnTo>
                  <a:lnTo>
                    <a:pt x="0" y="306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310" y="2973"/>
              <a:ext cx="181" cy="372"/>
            </a:xfrm>
            <a:custGeom>
              <a:avLst/>
              <a:gdLst>
                <a:gd name="T0" fmla="*/ 0 w 181"/>
                <a:gd name="T1" fmla="*/ 0 h 372"/>
                <a:gd name="T2" fmla="*/ 179 w 181"/>
                <a:gd name="T3" fmla="*/ 0 h 372"/>
                <a:gd name="T4" fmla="*/ 179 w 181"/>
                <a:gd name="T5" fmla="*/ 308 h 372"/>
                <a:gd name="T6" fmla="*/ 181 w 181"/>
                <a:gd name="T7" fmla="*/ 308 h 372"/>
                <a:gd name="T8" fmla="*/ 181 w 181"/>
                <a:gd name="T9" fmla="*/ 372 h 372"/>
                <a:gd name="T10" fmla="*/ 4 w 181"/>
                <a:gd name="T11" fmla="*/ 372 h 372"/>
                <a:gd name="T12" fmla="*/ 4 w 181"/>
                <a:gd name="T13" fmla="*/ 306 h 372"/>
                <a:gd name="T14" fmla="*/ 0 w 181"/>
                <a:gd name="T15" fmla="*/ 306 h 372"/>
                <a:gd name="T16" fmla="*/ 0 w 181"/>
                <a:gd name="T17" fmla="*/ 0 h 372"/>
                <a:gd name="T18" fmla="*/ 0 w 181"/>
                <a:gd name="T19" fmla="*/ 0 h 372"/>
                <a:gd name="T20" fmla="*/ 0 w 181"/>
                <a:gd name="T21" fmla="*/ 0 h 3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372"/>
                <a:gd name="T35" fmla="*/ 181 w 181"/>
                <a:gd name="T36" fmla="*/ 372 h 3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372">
                  <a:moveTo>
                    <a:pt x="0" y="0"/>
                  </a:moveTo>
                  <a:lnTo>
                    <a:pt x="179" y="0"/>
                  </a:lnTo>
                  <a:lnTo>
                    <a:pt x="179" y="308"/>
                  </a:lnTo>
                  <a:lnTo>
                    <a:pt x="181" y="308"/>
                  </a:lnTo>
                  <a:lnTo>
                    <a:pt x="181" y="372"/>
                  </a:lnTo>
                  <a:lnTo>
                    <a:pt x="4" y="372"/>
                  </a:lnTo>
                  <a:lnTo>
                    <a:pt x="4" y="306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780" y="2973"/>
              <a:ext cx="230" cy="310"/>
            </a:xfrm>
            <a:custGeom>
              <a:avLst/>
              <a:gdLst>
                <a:gd name="T0" fmla="*/ 52 w 230"/>
                <a:gd name="T1" fmla="*/ 32 h 310"/>
                <a:gd name="T2" fmla="*/ 130 w 230"/>
                <a:gd name="T3" fmla="*/ 32 h 310"/>
                <a:gd name="T4" fmla="*/ 130 w 230"/>
                <a:gd name="T5" fmla="*/ 2 h 310"/>
                <a:gd name="T6" fmla="*/ 230 w 230"/>
                <a:gd name="T7" fmla="*/ 0 h 310"/>
                <a:gd name="T8" fmla="*/ 230 w 230"/>
                <a:gd name="T9" fmla="*/ 306 h 310"/>
                <a:gd name="T10" fmla="*/ 182 w 230"/>
                <a:gd name="T11" fmla="*/ 306 h 310"/>
                <a:gd name="T12" fmla="*/ 182 w 230"/>
                <a:gd name="T13" fmla="*/ 306 h 310"/>
                <a:gd name="T14" fmla="*/ 180 w 230"/>
                <a:gd name="T15" fmla="*/ 304 h 310"/>
                <a:gd name="T16" fmla="*/ 180 w 230"/>
                <a:gd name="T17" fmla="*/ 306 h 310"/>
                <a:gd name="T18" fmla="*/ 178 w 230"/>
                <a:gd name="T19" fmla="*/ 306 h 310"/>
                <a:gd name="T20" fmla="*/ 174 w 230"/>
                <a:gd name="T21" fmla="*/ 310 h 310"/>
                <a:gd name="T22" fmla="*/ 170 w 230"/>
                <a:gd name="T23" fmla="*/ 310 h 310"/>
                <a:gd name="T24" fmla="*/ 168 w 230"/>
                <a:gd name="T25" fmla="*/ 310 h 310"/>
                <a:gd name="T26" fmla="*/ 168 w 230"/>
                <a:gd name="T27" fmla="*/ 306 h 310"/>
                <a:gd name="T28" fmla="*/ 124 w 230"/>
                <a:gd name="T29" fmla="*/ 306 h 310"/>
                <a:gd name="T30" fmla="*/ 122 w 230"/>
                <a:gd name="T31" fmla="*/ 256 h 310"/>
                <a:gd name="T32" fmla="*/ 76 w 230"/>
                <a:gd name="T33" fmla="*/ 254 h 310"/>
                <a:gd name="T34" fmla="*/ 76 w 230"/>
                <a:gd name="T35" fmla="*/ 246 h 310"/>
                <a:gd name="T36" fmla="*/ 70 w 230"/>
                <a:gd name="T37" fmla="*/ 244 h 310"/>
                <a:gd name="T38" fmla="*/ 70 w 230"/>
                <a:gd name="T39" fmla="*/ 228 h 310"/>
                <a:gd name="T40" fmla="*/ 64 w 230"/>
                <a:gd name="T41" fmla="*/ 228 h 310"/>
                <a:gd name="T42" fmla="*/ 64 w 230"/>
                <a:gd name="T43" fmla="*/ 214 h 310"/>
                <a:gd name="T44" fmla="*/ 20 w 230"/>
                <a:gd name="T45" fmla="*/ 214 h 310"/>
                <a:gd name="T46" fmla="*/ 20 w 230"/>
                <a:gd name="T47" fmla="*/ 182 h 310"/>
                <a:gd name="T48" fmla="*/ 4 w 230"/>
                <a:gd name="T49" fmla="*/ 180 h 310"/>
                <a:gd name="T50" fmla="*/ 4 w 230"/>
                <a:gd name="T51" fmla="*/ 146 h 310"/>
                <a:gd name="T52" fmla="*/ 0 w 230"/>
                <a:gd name="T53" fmla="*/ 144 h 310"/>
                <a:gd name="T54" fmla="*/ 0 w 230"/>
                <a:gd name="T55" fmla="*/ 30 h 310"/>
                <a:gd name="T56" fmla="*/ 44 w 230"/>
                <a:gd name="T57" fmla="*/ 30 h 310"/>
                <a:gd name="T58" fmla="*/ 48 w 230"/>
                <a:gd name="T59" fmla="*/ 32 h 310"/>
                <a:gd name="T60" fmla="*/ 52 w 230"/>
                <a:gd name="T61" fmla="*/ 32 h 310"/>
                <a:gd name="T62" fmla="*/ 52 w 230"/>
                <a:gd name="T63" fmla="*/ 32 h 310"/>
                <a:gd name="T64" fmla="*/ 52 w 230"/>
                <a:gd name="T65" fmla="*/ 32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"/>
                <a:gd name="T100" fmla="*/ 0 h 310"/>
                <a:gd name="T101" fmla="*/ 230 w 230"/>
                <a:gd name="T102" fmla="*/ 310 h 3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" h="310">
                  <a:moveTo>
                    <a:pt x="52" y="32"/>
                  </a:moveTo>
                  <a:lnTo>
                    <a:pt x="130" y="32"/>
                  </a:lnTo>
                  <a:lnTo>
                    <a:pt x="130" y="2"/>
                  </a:lnTo>
                  <a:lnTo>
                    <a:pt x="230" y="0"/>
                  </a:lnTo>
                  <a:lnTo>
                    <a:pt x="230" y="306"/>
                  </a:lnTo>
                  <a:lnTo>
                    <a:pt x="182" y="306"/>
                  </a:lnTo>
                  <a:lnTo>
                    <a:pt x="180" y="304"/>
                  </a:lnTo>
                  <a:lnTo>
                    <a:pt x="180" y="306"/>
                  </a:lnTo>
                  <a:lnTo>
                    <a:pt x="178" y="306"/>
                  </a:lnTo>
                  <a:lnTo>
                    <a:pt x="174" y="310"/>
                  </a:lnTo>
                  <a:lnTo>
                    <a:pt x="170" y="310"/>
                  </a:lnTo>
                  <a:lnTo>
                    <a:pt x="168" y="310"/>
                  </a:lnTo>
                  <a:lnTo>
                    <a:pt x="168" y="306"/>
                  </a:lnTo>
                  <a:lnTo>
                    <a:pt x="124" y="306"/>
                  </a:lnTo>
                  <a:lnTo>
                    <a:pt x="122" y="256"/>
                  </a:lnTo>
                  <a:lnTo>
                    <a:pt x="76" y="254"/>
                  </a:lnTo>
                  <a:lnTo>
                    <a:pt x="76" y="246"/>
                  </a:lnTo>
                  <a:lnTo>
                    <a:pt x="70" y="244"/>
                  </a:lnTo>
                  <a:lnTo>
                    <a:pt x="70" y="228"/>
                  </a:lnTo>
                  <a:lnTo>
                    <a:pt x="64" y="228"/>
                  </a:lnTo>
                  <a:lnTo>
                    <a:pt x="64" y="214"/>
                  </a:lnTo>
                  <a:lnTo>
                    <a:pt x="20" y="214"/>
                  </a:lnTo>
                  <a:lnTo>
                    <a:pt x="20" y="182"/>
                  </a:lnTo>
                  <a:lnTo>
                    <a:pt x="4" y="180"/>
                  </a:lnTo>
                  <a:lnTo>
                    <a:pt x="4" y="146"/>
                  </a:lnTo>
                  <a:lnTo>
                    <a:pt x="0" y="144"/>
                  </a:lnTo>
                  <a:lnTo>
                    <a:pt x="0" y="30"/>
                  </a:lnTo>
                  <a:lnTo>
                    <a:pt x="44" y="30"/>
                  </a:lnTo>
                  <a:lnTo>
                    <a:pt x="48" y="32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839" y="3017"/>
              <a:ext cx="342" cy="264"/>
            </a:xfrm>
            <a:custGeom>
              <a:avLst/>
              <a:gdLst>
                <a:gd name="T0" fmla="*/ 342 w 342"/>
                <a:gd name="T1" fmla="*/ 264 h 264"/>
                <a:gd name="T2" fmla="*/ 4 w 342"/>
                <a:gd name="T3" fmla="*/ 260 h 264"/>
                <a:gd name="T4" fmla="*/ 28 w 342"/>
                <a:gd name="T5" fmla="*/ 248 h 264"/>
                <a:gd name="T6" fmla="*/ 44 w 342"/>
                <a:gd name="T7" fmla="*/ 234 h 264"/>
                <a:gd name="T8" fmla="*/ 46 w 342"/>
                <a:gd name="T9" fmla="*/ 228 h 264"/>
                <a:gd name="T10" fmla="*/ 46 w 342"/>
                <a:gd name="T11" fmla="*/ 222 h 264"/>
                <a:gd name="T12" fmla="*/ 40 w 342"/>
                <a:gd name="T13" fmla="*/ 212 h 264"/>
                <a:gd name="T14" fmla="*/ 34 w 342"/>
                <a:gd name="T15" fmla="*/ 208 h 264"/>
                <a:gd name="T16" fmla="*/ 28 w 342"/>
                <a:gd name="T17" fmla="*/ 202 h 264"/>
                <a:gd name="T18" fmla="*/ 8 w 342"/>
                <a:gd name="T19" fmla="*/ 178 h 264"/>
                <a:gd name="T20" fmla="*/ 8 w 342"/>
                <a:gd name="T21" fmla="*/ 170 h 264"/>
                <a:gd name="T22" fmla="*/ 10 w 342"/>
                <a:gd name="T23" fmla="*/ 162 h 264"/>
                <a:gd name="T24" fmla="*/ 22 w 342"/>
                <a:gd name="T25" fmla="*/ 146 h 264"/>
                <a:gd name="T26" fmla="*/ 24 w 342"/>
                <a:gd name="T27" fmla="*/ 138 h 264"/>
                <a:gd name="T28" fmla="*/ 32 w 342"/>
                <a:gd name="T29" fmla="*/ 130 h 264"/>
                <a:gd name="T30" fmla="*/ 34 w 342"/>
                <a:gd name="T31" fmla="*/ 116 h 264"/>
                <a:gd name="T32" fmla="*/ 48 w 342"/>
                <a:gd name="T33" fmla="*/ 96 h 264"/>
                <a:gd name="T34" fmla="*/ 60 w 342"/>
                <a:gd name="T35" fmla="*/ 96 h 264"/>
                <a:gd name="T36" fmla="*/ 66 w 342"/>
                <a:gd name="T37" fmla="*/ 110 h 264"/>
                <a:gd name="T38" fmla="*/ 74 w 342"/>
                <a:gd name="T39" fmla="*/ 108 h 264"/>
                <a:gd name="T40" fmla="*/ 82 w 342"/>
                <a:gd name="T41" fmla="*/ 102 h 264"/>
                <a:gd name="T42" fmla="*/ 92 w 342"/>
                <a:gd name="T43" fmla="*/ 100 h 264"/>
                <a:gd name="T44" fmla="*/ 96 w 342"/>
                <a:gd name="T45" fmla="*/ 92 h 264"/>
                <a:gd name="T46" fmla="*/ 96 w 342"/>
                <a:gd name="T47" fmla="*/ 78 h 264"/>
                <a:gd name="T48" fmla="*/ 90 w 342"/>
                <a:gd name="T49" fmla="*/ 76 h 264"/>
                <a:gd name="T50" fmla="*/ 86 w 342"/>
                <a:gd name="T51" fmla="*/ 68 h 264"/>
                <a:gd name="T52" fmla="*/ 88 w 342"/>
                <a:gd name="T53" fmla="*/ 62 h 264"/>
                <a:gd name="T54" fmla="*/ 96 w 342"/>
                <a:gd name="T55" fmla="*/ 64 h 264"/>
                <a:gd name="T56" fmla="*/ 104 w 342"/>
                <a:gd name="T57" fmla="*/ 54 h 264"/>
                <a:gd name="T58" fmla="*/ 120 w 342"/>
                <a:gd name="T59" fmla="*/ 36 h 264"/>
                <a:gd name="T60" fmla="*/ 130 w 342"/>
                <a:gd name="T61" fmla="*/ 38 h 264"/>
                <a:gd name="T62" fmla="*/ 138 w 342"/>
                <a:gd name="T63" fmla="*/ 34 h 264"/>
                <a:gd name="T64" fmla="*/ 154 w 342"/>
                <a:gd name="T65" fmla="*/ 28 h 264"/>
                <a:gd name="T66" fmla="*/ 160 w 342"/>
                <a:gd name="T67" fmla="*/ 24 h 264"/>
                <a:gd name="T68" fmla="*/ 170 w 342"/>
                <a:gd name="T69" fmla="*/ 20 h 264"/>
                <a:gd name="T70" fmla="*/ 180 w 342"/>
                <a:gd name="T71" fmla="*/ 20 h 264"/>
                <a:gd name="T72" fmla="*/ 196 w 342"/>
                <a:gd name="T73" fmla="*/ 10 h 264"/>
                <a:gd name="T74" fmla="*/ 212 w 342"/>
                <a:gd name="T75" fmla="*/ 8 h 264"/>
                <a:gd name="T76" fmla="*/ 218 w 342"/>
                <a:gd name="T77" fmla="*/ 2 h 264"/>
                <a:gd name="T78" fmla="*/ 222 w 342"/>
                <a:gd name="T79" fmla="*/ 2 h 264"/>
                <a:gd name="T80" fmla="*/ 226 w 342"/>
                <a:gd name="T81" fmla="*/ 10 h 264"/>
                <a:gd name="T82" fmla="*/ 236 w 342"/>
                <a:gd name="T83" fmla="*/ 2 h 264"/>
                <a:gd name="T84" fmla="*/ 244 w 342"/>
                <a:gd name="T85" fmla="*/ 0 h 264"/>
                <a:gd name="T86" fmla="*/ 256 w 342"/>
                <a:gd name="T87" fmla="*/ 4 h 264"/>
                <a:gd name="T88" fmla="*/ 266 w 342"/>
                <a:gd name="T89" fmla="*/ 10 h 264"/>
                <a:gd name="T90" fmla="*/ 280 w 342"/>
                <a:gd name="T91" fmla="*/ 16 h 264"/>
                <a:gd name="T92" fmla="*/ 292 w 342"/>
                <a:gd name="T93" fmla="*/ 18 h 264"/>
                <a:gd name="T94" fmla="*/ 296 w 342"/>
                <a:gd name="T95" fmla="*/ 24 h 264"/>
                <a:gd name="T96" fmla="*/ 302 w 342"/>
                <a:gd name="T97" fmla="*/ 30 h 264"/>
                <a:gd name="T98" fmla="*/ 310 w 342"/>
                <a:gd name="T99" fmla="*/ 32 h 264"/>
                <a:gd name="T100" fmla="*/ 318 w 342"/>
                <a:gd name="T101" fmla="*/ 32 h 264"/>
                <a:gd name="T102" fmla="*/ 326 w 342"/>
                <a:gd name="T103" fmla="*/ 34 h 264"/>
                <a:gd name="T104" fmla="*/ 334 w 342"/>
                <a:gd name="T105" fmla="*/ 30 h 264"/>
                <a:gd name="T106" fmla="*/ 342 w 342"/>
                <a:gd name="T107" fmla="*/ 26 h 264"/>
                <a:gd name="T108" fmla="*/ 342 w 342"/>
                <a:gd name="T109" fmla="*/ 24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2"/>
                <a:gd name="T166" fmla="*/ 0 h 264"/>
                <a:gd name="T167" fmla="*/ 342 w 342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2" h="264">
                  <a:moveTo>
                    <a:pt x="342" y="24"/>
                  </a:moveTo>
                  <a:lnTo>
                    <a:pt x="342" y="264"/>
                  </a:lnTo>
                  <a:lnTo>
                    <a:pt x="0" y="264"/>
                  </a:lnTo>
                  <a:lnTo>
                    <a:pt x="4" y="260"/>
                  </a:lnTo>
                  <a:lnTo>
                    <a:pt x="22" y="252"/>
                  </a:lnTo>
                  <a:lnTo>
                    <a:pt x="28" y="248"/>
                  </a:lnTo>
                  <a:lnTo>
                    <a:pt x="38" y="240"/>
                  </a:lnTo>
                  <a:lnTo>
                    <a:pt x="44" y="234"/>
                  </a:lnTo>
                  <a:lnTo>
                    <a:pt x="46" y="230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46" y="222"/>
                  </a:lnTo>
                  <a:lnTo>
                    <a:pt x="44" y="216"/>
                  </a:lnTo>
                  <a:lnTo>
                    <a:pt x="40" y="212"/>
                  </a:lnTo>
                  <a:lnTo>
                    <a:pt x="38" y="210"/>
                  </a:lnTo>
                  <a:lnTo>
                    <a:pt x="34" y="208"/>
                  </a:lnTo>
                  <a:lnTo>
                    <a:pt x="32" y="206"/>
                  </a:lnTo>
                  <a:lnTo>
                    <a:pt x="28" y="202"/>
                  </a:lnTo>
                  <a:lnTo>
                    <a:pt x="12" y="182"/>
                  </a:lnTo>
                  <a:lnTo>
                    <a:pt x="8" y="178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8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22" y="146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4" y="122"/>
                  </a:lnTo>
                  <a:lnTo>
                    <a:pt x="34" y="116"/>
                  </a:lnTo>
                  <a:lnTo>
                    <a:pt x="40" y="102"/>
                  </a:lnTo>
                  <a:lnTo>
                    <a:pt x="48" y="96"/>
                  </a:lnTo>
                  <a:lnTo>
                    <a:pt x="54" y="94"/>
                  </a:lnTo>
                  <a:lnTo>
                    <a:pt x="60" y="96"/>
                  </a:lnTo>
                  <a:lnTo>
                    <a:pt x="64" y="102"/>
                  </a:lnTo>
                  <a:lnTo>
                    <a:pt x="66" y="110"/>
                  </a:lnTo>
                  <a:lnTo>
                    <a:pt x="68" y="112"/>
                  </a:lnTo>
                  <a:lnTo>
                    <a:pt x="74" y="108"/>
                  </a:lnTo>
                  <a:lnTo>
                    <a:pt x="80" y="106"/>
                  </a:lnTo>
                  <a:lnTo>
                    <a:pt x="82" y="102"/>
                  </a:lnTo>
                  <a:lnTo>
                    <a:pt x="88" y="104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6" y="92"/>
                  </a:lnTo>
                  <a:lnTo>
                    <a:pt x="98" y="82"/>
                  </a:lnTo>
                  <a:lnTo>
                    <a:pt x="96" y="78"/>
                  </a:lnTo>
                  <a:lnTo>
                    <a:pt x="94" y="76"/>
                  </a:lnTo>
                  <a:lnTo>
                    <a:pt x="90" y="76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6" y="66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6" y="64"/>
                  </a:lnTo>
                  <a:lnTo>
                    <a:pt x="100" y="62"/>
                  </a:lnTo>
                  <a:lnTo>
                    <a:pt x="104" y="54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24" y="42"/>
                  </a:lnTo>
                  <a:lnTo>
                    <a:pt x="130" y="38"/>
                  </a:lnTo>
                  <a:lnTo>
                    <a:pt x="134" y="36"/>
                  </a:lnTo>
                  <a:lnTo>
                    <a:pt x="138" y="34"/>
                  </a:lnTo>
                  <a:lnTo>
                    <a:pt x="144" y="34"/>
                  </a:lnTo>
                  <a:lnTo>
                    <a:pt x="154" y="28"/>
                  </a:lnTo>
                  <a:lnTo>
                    <a:pt x="158" y="26"/>
                  </a:lnTo>
                  <a:lnTo>
                    <a:pt x="160" y="24"/>
                  </a:lnTo>
                  <a:lnTo>
                    <a:pt x="166" y="20"/>
                  </a:lnTo>
                  <a:lnTo>
                    <a:pt x="170" y="20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8" y="12"/>
                  </a:lnTo>
                  <a:lnTo>
                    <a:pt x="196" y="10"/>
                  </a:lnTo>
                  <a:lnTo>
                    <a:pt x="200" y="6"/>
                  </a:lnTo>
                  <a:lnTo>
                    <a:pt x="212" y="8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2"/>
                  </a:lnTo>
                  <a:lnTo>
                    <a:pt x="222" y="2"/>
                  </a:lnTo>
                  <a:lnTo>
                    <a:pt x="224" y="4"/>
                  </a:lnTo>
                  <a:lnTo>
                    <a:pt x="226" y="10"/>
                  </a:lnTo>
                  <a:lnTo>
                    <a:pt x="232" y="6"/>
                  </a:lnTo>
                  <a:lnTo>
                    <a:pt x="236" y="2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0" y="10"/>
                  </a:lnTo>
                  <a:lnTo>
                    <a:pt x="266" y="10"/>
                  </a:lnTo>
                  <a:lnTo>
                    <a:pt x="276" y="16"/>
                  </a:lnTo>
                  <a:lnTo>
                    <a:pt x="280" y="16"/>
                  </a:lnTo>
                  <a:lnTo>
                    <a:pt x="284" y="18"/>
                  </a:lnTo>
                  <a:lnTo>
                    <a:pt x="292" y="18"/>
                  </a:lnTo>
                  <a:lnTo>
                    <a:pt x="294" y="20"/>
                  </a:lnTo>
                  <a:lnTo>
                    <a:pt x="296" y="24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06" y="32"/>
                  </a:lnTo>
                  <a:lnTo>
                    <a:pt x="310" y="32"/>
                  </a:lnTo>
                  <a:lnTo>
                    <a:pt x="314" y="34"/>
                  </a:lnTo>
                  <a:lnTo>
                    <a:pt x="318" y="32"/>
                  </a:lnTo>
                  <a:lnTo>
                    <a:pt x="322" y="34"/>
                  </a:lnTo>
                  <a:lnTo>
                    <a:pt x="326" y="34"/>
                  </a:lnTo>
                  <a:lnTo>
                    <a:pt x="330" y="32"/>
                  </a:lnTo>
                  <a:lnTo>
                    <a:pt x="334" y="30"/>
                  </a:lnTo>
                  <a:lnTo>
                    <a:pt x="340" y="28"/>
                  </a:lnTo>
                  <a:lnTo>
                    <a:pt x="342" y="26"/>
                  </a:lnTo>
                  <a:lnTo>
                    <a:pt x="342" y="2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81" y="3033"/>
              <a:ext cx="301" cy="248"/>
            </a:xfrm>
            <a:custGeom>
              <a:avLst/>
              <a:gdLst>
                <a:gd name="T0" fmla="*/ 301 w 301"/>
                <a:gd name="T1" fmla="*/ 0 h 248"/>
                <a:gd name="T2" fmla="*/ 301 w 301"/>
                <a:gd name="T3" fmla="*/ 248 h 248"/>
                <a:gd name="T4" fmla="*/ 0 w 301"/>
                <a:gd name="T5" fmla="*/ 248 h 248"/>
                <a:gd name="T6" fmla="*/ 0 w 301"/>
                <a:gd name="T7" fmla="*/ 8 h 248"/>
                <a:gd name="T8" fmla="*/ 4 w 301"/>
                <a:gd name="T9" fmla="*/ 10 h 248"/>
                <a:gd name="T10" fmla="*/ 6 w 301"/>
                <a:gd name="T11" fmla="*/ 12 h 248"/>
                <a:gd name="T12" fmla="*/ 14 w 301"/>
                <a:gd name="T13" fmla="*/ 8 h 248"/>
                <a:gd name="T14" fmla="*/ 20 w 301"/>
                <a:gd name="T15" fmla="*/ 8 h 248"/>
                <a:gd name="T16" fmla="*/ 22 w 301"/>
                <a:gd name="T17" fmla="*/ 6 h 248"/>
                <a:gd name="T18" fmla="*/ 24 w 301"/>
                <a:gd name="T19" fmla="*/ 2 h 248"/>
                <a:gd name="T20" fmla="*/ 28 w 301"/>
                <a:gd name="T21" fmla="*/ 2 h 248"/>
                <a:gd name="T22" fmla="*/ 34 w 301"/>
                <a:gd name="T23" fmla="*/ 2 h 248"/>
                <a:gd name="T24" fmla="*/ 38 w 301"/>
                <a:gd name="T25" fmla="*/ 8 h 248"/>
                <a:gd name="T26" fmla="*/ 42 w 301"/>
                <a:gd name="T27" fmla="*/ 8 h 248"/>
                <a:gd name="T28" fmla="*/ 44 w 301"/>
                <a:gd name="T29" fmla="*/ 2 h 248"/>
                <a:gd name="T30" fmla="*/ 301 w 301"/>
                <a:gd name="T31" fmla="*/ 0 h 248"/>
                <a:gd name="T32" fmla="*/ 301 w 301"/>
                <a:gd name="T33" fmla="*/ 0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1"/>
                <a:gd name="T52" fmla="*/ 0 h 248"/>
                <a:gd name="T53" fmla="*/ 301 w 301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1" h="248">
                  <a:moveTo>
                    <a:pt x="301" y="0"/>
                  </a:moveTo>
                  <a:lnTo>
                    <a:pt x="301" y="248"/>
                  </a:lnTo>
                  <a:lnTo>
                    <a:pt x="0" y="24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4" y="2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482" y="3033"/>
              <a:ext cx="168" cy="248"/>
            </a:xfrm>
            <a:custGeom>
              <a:avLst/>
              <a:gdLst>
                <a:gd name="T0" fmla="*/ 168 w 168"/>
                <a:gd name="T1" fmla="*/ 0 h 248"/>
                <a:gd name="T2" fmla="*/ 168 w 168"/>
                <a:gd name="T3" fmla="*/ 246 h 248"/>
                <a:gd name="T4" fmla="*/ 0 w 168"/>
                <a:gd name="T5" fmla="*/ 248 h 248"/>
                <a:gd name="T6" fmla="*/ 0 w 168"/>
                <a:gd name="T7" fmla="*/ 0 h 248"/>
                <a:gd name="T8" fmla="*/ 168 w 168"/>
                <a:gd name="T9" fmla="*/ 0 h 248"/>
                <a:gd name="T10" fmla="*/ 168 w 168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248"/>
                <a:gd name="T20" fmla="*/ 168 w 168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248">
                  <a:moveTo>
                    <a:pt x="168" y="0"/>
                  </a:moveTo>
                  <a:lnTo>
                    <a:pt x="168" y="246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650" y="3033"/>
              <a:ext cx="254" cy="246"/>
            </a:xfrm>
            <a:custGeom>
              <a:avLst/>
              <a:gdLst>
                <a:gd name="T0" fmla="*/ 0 w 254"/>
                <a:gd name="T1" fmla="*/ 0 h 246"/>
                <a:gd name="T2" fmla="*/ 90 w 254"/>
                <a:gd name="T3" fmla="*/ 2 h 246"/>
                <a:gd name="T4" fmla="*/ 90 w 254"/>
                <a:gd name="T5" fmla="*/ 6 h 246"/>
                <a:gd name="T6" fmla="*/ 100 w 254"/>
                <a:gd name="T7" fmla="*/ 6 h 246"/>
                <a:gd name="T8" fmla="*/ 100 w 254"/>
                <a:gd name="T9" fmla="*/ 10 h 246"/>
                <a:gd name="T10" fmla="*/ 106 w 254"/>
                <a:gd name="T11" fmla="*/ 10 h 246"/>
                <a:gd name="T12" fmla="*/ 106 w 254"/>
                <a:gd name="T13" fmla="*/ 16 h 246"/>
                <a:gd name="T14" fmla="*/ 122 w 254"/>
                <a:gd name="T15" fmla="*/ 16 h 246"/>
                <a:gd name="T16" fmla="*/ 122 w 254"/>
                <a:gd name="T17" fmla="*/ 12 h 246"/>
                <a:gd name="T18" fmla="*/ 126 w 254"/>
                <a:gd name="T19" fmla="*/ 12 h 246"/>
                <a:gd name="T20" fmla="*/ 126 w 254"/>
                <a:gd name="T21" fmla="*/ 12 h 246"/>
                <a:gd name="T22" fmla="*/ 130 w 254"/>
                <a:gd name="T23" fmla="*/ 12 h 246"/>
                <a:gd name="T24" fmla="*/ 130 w 254"/>
                <a:gd name="T25" fmla="*/ 84 h 246"/>
                <a:gd name="T26" fmla="*/ 134 w 254"/>
                <a:gd name="T27" fmla="*/ 86 h 246"/>
                <a:gd name="T28" fmla="*/ 134 w 254"/>
                <a:gd name="T29" fmla="*/ 120 h 246"/>
                <a:gd name="T30" fmla="*/ 150 w 254"/>
                <a:gd name="T31" fmla="*/ 122 h 246"/>
                <a:gd name="T32" fmla="*/ 150 w 254"/>
                <a:gd name="T33" fmla="*/ 154 h 246"/>
                <a:gd name="T34" fmla="*/ 194 w 254"/>
                <a:gd name="T35" fmla="*/ 154 h 246"/>
                <a:gd name="T36" fmla="*/ 194 w 254"/>
                <a:gd name="T37" fmla="*/ 168 h 246"/>
                <a:gd name="T38" fmla="*/ 200 w 254"/>
                <a:gd name="T39" fmla="*/ 168 h 246"/>
                <a:gd name="T40" fmla="*/ 200 w 254"/>
                <a:gd name="T41" fmla="*/ 184 h 246"/>
                <a:gd name="T42" fmla="*/ 206 w 254"/>
                <a:gd name="T43" fmla="*/ 186 h 246"/>
                <a:gd name="T44" fmla="*/ 206 w 254"/>
                <a:gd name="T45" fmla="*/ 194 h 246"/>
                <a:gd name="T46" fmla="*/ 252 w 254"/>
                <a:gd name="T47" fmla="*/ 196 h 246"/>
                <a:gd name="T48" fmla="*/ 254 w 254"/>
                <a:gd name="T49" fmla="*/ 246 h 246"/>
                <a:gd name="T50" fmla="*/ 0 w 254"/>
                <a:gd name="T51" fmla="*/ 246 h 246"/>
                <a:gd name="T52" fmla="*/ 0 w 254"/>
                <a:gd name="T53" fmla="*/ 0 h 246"/>
                <a:gd name="T54" fmla="*/ 0 w 254"/>
                <a:gd name="T55" fmla="*/ 0 h 246"/>
                <a:gd name="T56" fmla="*/ 0 w 254"/>
                <a:gd name="T57" fmla="*/ 0 h 2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4"/>
                <a:gd name="T88" fmla="*/ 0 h 246"/>
                <a:gd name="T89" fmla="*/ 254 w 254"/>
                <a:gd name="T90" fmla="*/ 246 h 2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4" h="246">
                  <a:moveTo>
                    <a:pt x="0" y="0"/>
                  </a:moveTo>
                  <a:lnTo>
                    <a:pt x="90" y="2"/>
                  </a:lnTo>
                  <a:lnTo>
                    <a:pt x="90" y="6"/>
                  </a:lnTo>
                  <a:lnTo>
                    <a:pt x="100" y="6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6" y="16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0" y="84"/>
                  </a:lnTo>
                  <a:lnTo>
                    <a:pt x="134" y="86"/>
                  </a:lnTo>
                  <a:lnTo>
                    <a:pt x="134" y="120"/>
                  </a:lnTo>
                  <a:lnTo>
                    <a:pt x="150" y="122"/>
                  </a:lnTo>
                  <a:lnTo>
                    <a:pt x="150" y="154"/>
                  </a:lnTo>
                  <a:lnTo>
                    <a:pt x="194" y="154"/>
                  </a:lnTo>
                  <a:lnTo>
                    <a:pt x="194" y="168"/>
                  </a:lnTo>
                  <a:lnTo>
                    <a:pt x="200" y="168"/>
                  </a:lnTo>
                  <a:lnTo>
                    <a:pt x="200" y="184"/>
                  </a:lnTo>
                  <a:lnTo>
                    <a:pt x="206" y="186"/>
                  </a:lnTo>
                  <a:lnTo>
                    <a:pt x="206" y="194"/>
                  </a:lnTo>
                  <a:lnTo>
                    <a:pt x="252" y="196"/>
                  </a:lnTo>
                  <a:lnTo>
                    <a:pt x="254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894" y="3269"/>
              <a:ext cx="300" cy="396"/>
            </a:xfrm>
            <a:custGeom>
              <a:avLst/>
              <a:gdLst>
                <a:gd name="T0" fmla="*/ 208 w 300"/>
                <a:gd name="T1" fmla="*/ 10 h 396"/>
                <a:gd name="T2" fmla="*/ 300 w 300"/>
                <a:gd name="T3" fmla="*/ 10 h 396"/>
                <a:gd name="T4" fmla="*/ 150 w 300"/>
                <a:gd name="T5" fmla="*/ 362 h 396"/>
                <a:gd name="T6" fmla="*/ 92 w 300"/>
                <a:gd name="T7" fmla="*/ 392 h 396"/>
                <a:gd name="T8" fmla="*/ 82 w 300"/>
                <a:gd name="T9" fmla="*/ 382 h 396"/>
                <a:gd name="T10" fmla="*/ 76 w 300"/>
                <a:gd name="T11" fmla="*/ 376 h 396"/>
                <a:gd name="T12" fmla="*/ 66 w 300"/>
                <a:gd name="T13" fmla="*/ 370 h 396"/>
                <a:gd name="T14" fmla="*/ 56 w 300"/>
                <a:gd name="T15" fmla="*/ 362 h 396"/>
                <a:gd name="T16" fmla="*/ 52 w 300"/>
                <a:gd name="T17" fmla="*/ 354 h 396"/>
                <a:gd name="T18" fmla="*/ 46 w 300"/>
                <a:gd name="T19" fmla="*/ 350 h 396"/>
                <a:gd name="T20" fmla="*/ 42 w 300"/>
                <a:gd name="T21" fmla="*/ 336 h 396"/>
                <a:gd name="T22" fmla="*/ 34 w 300"/>
                <a:gd name="T23" fmla="*/ 330 h 396"/>
                <a:gd name="T24" fmla="*/ 30 w 300"/>
                <a:gd name="T25" fmla="*/ 320 h 396"/>
                <a:gd name="T26" fmla="*/ 36 w 300"/>
                <a:gd name="T27" fmla="*/ 316 h 396"/>
                <a:gd name="T28" fmla="*/ 24 w 300"/>
                <a:gd name="T29" fmla="*/ 310 h 396"/>
                <a:gd name="T30" fmla="*/ 24 w 300"/>
                <a:gd name="T31" fmla="*/ 302 h 396"/>
                <a:gd name="T32" fmla="*/ 20 w 300"/>
                <a:gd name="T33" fmla="*/ 298 h 396"/>
                <a:gd name="T34" fmla="*/ 18 w 300"/>
                <a:gd name="T35" fmla="*/ 292 h 396"/>
                <a:gd name="T36" fmla="*/ 16 w 300"/>
                <a:gd name="T37" fmla="*/ 286 h 396"/>
                <a:gd name="T38" fmla="*/ 12 w 300"/>
                <a:gd name="T39" fmla="*/ 280 h 396"/>
                <a:gd name="T40" fmla="*/ 18 w 300"/>
                <a:gd name="T41" fmla="*/ 272 h 396"/>
                <a:gd name="T42" fmla="*/ 16 w 300"/>
                <a:gd name="T43" fmla="*/ 264 h 396"/>
                <a:gd name="T44" fmla="*/ 8 w 300"/>
                <a:gd name="T45" fmla="*/ 254 h 396"/>
                <a:gd name="T46" fmla="*/ 0 w 300"/>
                <a:gd name="T47" fmla="*/ 250 h 396"/>
                <a:gd name="T48" fmla="*/ 6 w 300"/>
                <a:gd name="T49" fmla="*/ 236 h 396"/>
                <a:gd name="T50" fmla="*/ 8 w 300"/>
                <a:gd name="T51" fmla="*/ 228 h 396"/>
                <a:gd name="T52" fmla="*/ 4 w 300"/>
                <a:gd name="T53" fmla="*/ 222 h 396"/>
                <a:gd name="T54" fmla="*/ 6 w 300"/>
                <a:gd name="T55" fmla="*/ 212 h 396"/>
                <a:gd name="T56" fmla="*/ 12 w 300"/>
                <a:gd name="T57" fmla="*/ 206 h 396"/>
                <a:gd name="T58" fmla="*/ 16 w 300"/>
                <a:gd name="T59" fmla="*/ 198 h 396"/>
                <a:gd name="T60" fmla="*/ 14 w 300"/>
                <a:gd name="T61" fmla="*/ 188 h 396"/>
                <a:gd name="T62" fmla="*/ 14 w 300"/>
                <a:gd name="T63" fmla="*/ 180 h 396"/>
                <a:gd name="T64" fmla="*/ 12 w 300"/>
                <a:gd name="T65" fmla="*/ 170 h 396"/>
                <a:gd name="T66" fmla="*/ 16 w 300"/>
                <a:gd name="T67" fmla="*/ 164 h 396"/>
                <a:gd name="T68" fmla="*/ 20 w 300"/>
                <a:gd name="T69" fmla="*/ 160 h 396"/>
                <a:gd name="T70" fmla="*/ 24 w 300"/>
                <a:gd name="T71" fmla="*/ 158 h 396"/>
                <a:gd name="T72" fmla="*/ 22 w 300"/>
                <a:gd name="T73" fmla="*/ 156 h 396"/>
                <a:gd name="T74" fmla="*/ 24 w 300"/>
                <a:gd name="T75" fmla="*/ 150 h 396"/>
                <a:gd name="T76" fmla="*/ 28 w 300"/>
                <a:gd name="T77" fmla="*/ 142 h 396"/>
                <a:gd name="T78" fmla="*/ 32 w 300"/>
                <a:gd name="T79" fmla="*/ 140 h 396"/>
                <a:gd name="T80" fmla="*/ 38 w 300"/>
                <a:gd name="T81" fmla="*/ 138 h 396"/>
                <a:gd name="T82" fmla="*/ 40 w 300"/>
                <a:gd name="T83" fmla="*/ 132 h 396"/>
                <a:gd name="T84" fmla="*/ 36 w 300"/>
                <a:gd name="T85" fmla="*/ 120 h 396"/>
                <a:gd name="T86" fmla="*/ 40 w 300"/>
                <a:gd name="T87" fmla="*/ 116 h 396"/>
                <a:gd name="T88" fmla="*/ 44 w 300"/>
                <a:gd name="T89" fmla="*/ 116 h 396"/>
                <a:gd name="T90" fmla="*/ 46 w 300"/>
                <a:gd name="T91" fmla="*/ 104 h 396"/>
                <a:gd name="T92" fmla="*/ 44 w 300"/>
                <a:gd name="T93" fmla="*/ 98 h 396"/>
                <a:gd name="T94" fmla="*/ 48 w 300"/>
                <a:gd name="T95" fmla="*/ 94 h 396"/>
                <a:gd name="T96" fmla="*/ 46 w 300"/>
                <a:gd name="T97" fmla="*/ 86 h 396"/>
                <a:gd name="T98" fmla="*/ 52 w 300"/>
                <a:gd name="T99" fmla="*/ 84 h 396"/>
                <a:gd name="T100" fmla="*/ 52 w 300"/>
                <a:gd name="T101" fmla="*/ 76 h 396"/>
                <a:gd name="T102" fmla="*/ 62 w 300"/>
                <a:gd name="T103" fmla="*/ 72 h 396"/>
                <a:gd name="T104" fmla="*/ 58 w 300"/>
                <a:gd name="T105" fmla="*/ 66 h 396"/>
                <a:gd name="T106" fmla="*/ 58 w 300"/>
                <a:gd name="T107" fmla="*/ 58 h 396"/>
                <a:gd name="T108" fmla="*/ 64 w 300"/>
                <a:gd name="T109" fmla="*/ 42 h 396"/>
                <a:gd name="T110" fmla="*/ 72 w 300"/>
                <a:gd name="T111" fmla="*/ 36 h 396"/>
                <a:gd name="T112" fmla="*/ 68 w 300"/>
                <a:gd name="T113" fmla="*/ 30 h 396"/>
                <a:gd name="T114" fmla="*/ 72 w 300"/>
                <a:gd name="T115" fmla="*/ 22 h 396"/>
                <a:gd name="T116" fmla="*/ 68 w 300"/>
                <a:gd name="T117" fmla="*/ 10 h 3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0"/>
                <a:gd name="T178" fmla="*/ 0 h 396"/>
                <a:gd name="T179" fmla="*/ 300 w 300"/>
                <a:gd name="T180" fmla="*/ 396 h 3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0" h="396">
                  <a:moveTo>
                    <a:pt x="68" y="10"/>
                  </a:moveTo>
                  <a:lnTo>
                    <a:pt x="176" y="1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08" y="10"/>
                  </a:lnTo>
                  <a:lnTo>
                    <a:pt x="220" y="10"/>
                  </a:lnTo>
                  <a:lnTo>
                    <a:pt x="220" y="24"/>
                  </a:lnTo>
                  <a:lnTo>
                    <a:pt x="252" y="24"/>
                  </a:lnTo>
                  <a:lnTo>
                    <a:pt x="252" y="10"/>
                  </a:lnTo>
                  <a:lnTo>
                    <a:pt x="300" y="10"/>
                  </a:lnTo>
                  <a:lnTo>
                    <a:pt x="300" y="260"/>
                  </a:lnTo>
                  <a:lnTo>
                    <a:pt x="180" y="260"/>
                  </a:lnTo>
                  <a:lnTo>
                    <a:pt x="180" y="354"/>
                  </a:lnTo>
                  <a:lnTo>
                    <a:pt x="150" y="354"/>
                  </a:lnTo>
                  <a:lnTo>
                    <a:pt x="150" y="362"/>
                  </a:lnTo>
                  <a:lnTo>
                    <a:pt x="122" y="364"/>
                  </a:lnTo>
                  <a:lnTo>
                    <a:pt x="122" y="394"/>
                  </a:lnTo>
                  <a:lnTo>
                    <a:pt x="94" y="396"/>
                  </a:lnTo>
                  <a:lnTo>
                    <a:pt x="94" y="394"/>
                  </a:lnTo>
                  <a:lnTo>
                    <a:pt x="92" y="392"/>
                  </a:lnTo>
                  <a:lnTo>
                    <a:pt x="88" y="390"/>
                  </a:lnTo>
                  <a:lnTo>
                    <a:pt x="86" y="390"/>
                  </a:lnTo>
                  <a:lnTo>
                    <a:pt x="84" y="388"/>
                  </a:lnTo>
                  <a:lnTo>
                    <a:pt x="84" y="382"/>
                  </a:lnTo>
                  <a:lnTo>
                    <a:pt x="82" y="382"/>
                  </a:lnTo>
                  <a:lnTo>
                    <a:pt x="80" y="382"/>
                  </a:lnTo>
                  <a:lnTo>
                    <a:pt x="80" y="380"/>
                  </a:lnTo>
                  <a:lnTo>
                    <a:pt x="78" y="378"/>
                  </a:lnTo>
                  <a:lnTo>
                    <a:pt x="76" y="376"/>
                  </a:lnTo>
                  <a:lnTo>
                    <a:pt x="74" y="376"/>
                  </a:lnTo>
                  <a:lnTo>
                    <a:pt x="74" y="374"/>
                  </a:lnTo>
                  <a:lnTo>
                    <a:pt x="74" y="372"/>
                  </a:lnTo>
                  <a:lnTo>
                    <a:pt x="72" y="370"/>
                  </a:lnTo>
                  <a:lnTo>
                    <a:pt x="66" y="370"/>
                  </a:lnTo>
                  <a:lnTo>
                    <a:pt x="64" y="370"/>
                  </a:lnTo>
                  <a:lnTo>
                    <a:pt x="64" y="368"/>
                  </a:lnTo>
                  <a:lnTo>
                    <a:pt x="62" y="368"/>
                  </a:lnTo>
                  <a:lnTo>
                    <a:pt x="62" y="364"/>
                  </a:lnTo>
                  <a:lnTo>
                    <a:pt x="56" y="362"/>
                  </a:lnTo>
                  <a:lnTo>
                    <a:pt x="54" y="360"/>
                  </a:lnTo>
                  <a:lnTo>
                    <a:pt x="54" y="356"/>
                  </a:lnTo>
                  <a:lnTo>
                    <a:pt x="54" y="354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2"/>
                  </a:lnTo>
                  <a:lnTo>
                    <a:pt x="46" y="350"/>
                  </a:lnTo>
                  <a:lnTo>
                    <a:pt x="46" y="348"/>
                  </a:lnTo>
                  <a:lnTo>
                    <a:pt x="46" y="344"/>
                  </a:lnTo>
                  <a:lnTo>
                    <a:pt x="44" y="340"/>
                  </a:lnTo>
                  <a:lnTo>
                    <a:pt x="44" y="338"/>
                  </a:lnTo>
                  <a:lnTo>
                    <a:pt x="42" y="336"/>
                  </a:lnTo>
                  <a:lnTo>
                    <a:pt x="40" y="334"/>
                  </a:lnTo>
                  <a:lnTo>
                    <a:pt x="38" y="332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34" y="328"/>
                  </a:lnTo>
                  <a:lnTo>
                    <a:pt x="34" y="326"/>
                  </a:lnTo>
                  <a:lnTo>
                    <a:pt x="28" y="324"/>
                  </a:lnTo>
                  <a:lnTo>
                    <a:pt x="28" y="322"/>
                  </a:lnTo>
                  <a:lnTo>
                    <a:pt x="30" y="320"/>
                  </a:lnTo>
                  <a:lnTo>
                    <a:pt x="34" y="320"/>
                  </a:lnTo>
                  <a:lnTo>
                    <a:pt x="36" y="320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0" y="316"/>
                  </a:lnTo>
                  <a:lnTo>
                    <a:pt x="28" y="316"/>
                  </a:lnTo>
                  <a:lnTo>
                    <a:pt x="26" y="314"/>
                  </a:lnTo>
                  <a:lnTo>
                    <a:pt x="24" y="310"/>
                  </a:lnTo>
                  <a:lnTo>
                    <a:pt x="24" y="308"/>
                  </a:lnTo>
                  <a:lnTo>
                    <a:pt x="24" y="306"/>
                  </a:lnTo>
                  <a:lnTo>
                    <a:pt x="24" y="304"/>
                  </a:lnTo>
                  <a:lnTo>
                    <a:pt x="24" y="302"/>
                  </a:lnTo>
                  <a:lnTo>
                    <a:pt x="22" y="300"/>
                  </a:lnTo>
                  <a:lnTo>
                    <a:pt x="20" y="300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20" y="294"/>
                  </a:lnTo>
                  <a:lnTo>
                    <a:pt x="18" y="292"/>
                  </a:lnTo>
                  <a:lnTo>
                    <a:pt x="18" y="290"/>
                  </a:lnTo>
                  <a:lnTo>
                    <a:pt x="20" y="288"/>
                  </a:lnTo>
                  <a:lnTo>
                    <a:pt x="18" y="288"/>
                  </a:lnTo>
                  <a:lnTo>
                    <a:pt x="16" y="286"/>
                  </a:lnTo>
                  <a:lnTo>
                    <a:pt x="16" y="284"/>
                  </a:lnTo>
                  <a:lnTo>
                    <a:pt x="16" y="282"/>
                  </a:lnTo>
                  <a:lnTo>
                    <a:pt x="16" y="280"/>
                  </a:lnTo>
                  <a:lnTo>
                    <a:pt x="14" y="280"/>
                  </a:lnTo>
                  <a:lnTo>
                    <a:pt x="12" y="280"/>
                  </a:lnTo>
                  <a:lnTo>
                    <a:pt x="12" y="278"/>
                  </a:lnTo>
                  <a:lnTo>
                    <a:pt x="14" y="278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4" y="260"/>
                  </a:lnTo>
                  <a:lnTo>
                    <a:pt x="10" y="254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0" y="250"/>
                  </a:lnTo>
                  <a:lnTo>
                    <a:pt x="2" y="248"/>
                  </a:lnTo>
                  <a:lnTo>
                    <a:pt x="4" y="248"/>
                  </a:lnTo>
                  <a:lnTo>
                    <a:pt x="4" y="246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4" y="234"/>
                  </a:lnTo>
                  <a:lnTo>
                    <a:pt x="4" y="232"/>
                  </a:lnTo>
                  <a:lnTo>
                    <a:pt x="6" y="230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4" y="220"/>
                  </a:lnTo>
                  <a:lnTo>
                    <a:pt x="4" y="218"/>
                  </a:lnTo>
                  <a:lnTo>
                    <a:pt x="4" y="216"/>
                  </a:lnTo>
                  <a:lnTo>
                    <a:pt x="4" y="214"/>
                  </a:lnTo>
                  <a:lnTo>
                    <a:pt x="6" y="212"/>
                  </a:lnTo>
                  <a:lnTo>
                    <a:pt x="8" y="210"/>
                  </a:lnTo>
                  <a:lnTo>
                    <a:pt x="10" y="210"/>
                  </a:lnTo>
                  <a:lnTo>
                    <a:pt x="12" y="208"/>
                  </a:lnTo>
                  <a:lnTo>
                    <a:pt x="12" y="206"/>
                  </a:lnTo>
                  <a:lnTo>
                    <a:pt x="14" y="204"/>
                  </a:lnTo>
                  <a:lnTo>
                    <a:pt x="12" y="202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6" y="198"/>
                  </a:lnTo>
                  <a:lnTo>
                    <a:pt x="16" y="196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4" y="188"/>
                  </a:lnTo>
                  <a:lnTo>
                    <a:pt x="14" y="186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4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22" y="160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4" y="150"/>
                  </a:lnTo>
                  <a:lnTo>
                    <a:pt x="28" y="148"/>
                  </a:lnTo>
                  <a:lnTo>
                    <a:pt x="30" y="146"/>
                  </a:lnTo>
                  <a:lnTo>
                    <a:pt x="30" y="144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2" y="140"/>
                  </a:lnTo>
                  <a:lnTo>
                    <a:pt x="34" y="140"/>
                  </a:lnTo>
                  <a:lnTo>
                    <a:pt x="36" y="140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6" y="124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6" y="116"/>
                  </a:lnTo>
                  <a:lnTo>
                    <a:pt x="38" y="118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4" y="116"/>
                  </a:lnTo>
                  <a:lnTo>
                    <a:pt x="46" y="116"/>
                  </a:lnTo>
                  <a:lnTo>
                    <a:pt x="46" y="110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6" y="104"/>
                  </a:lnTo>
                  <a:lnTo>
                    <a:pt x="44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4" y="98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50" y="84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2" y="76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8" y="74"/>
                  </a:lnTo>
                  <a:lnTo>
                    <a:pt x="60" y="72"/>
                  </a:lnTo>
                  <a:lnTo>
                    <a:pt x="62" y="72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58" y="58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0"/>
                  </a:lnTo>
                  <a:lnTo>
                    <a:pt x="60" y="46"/>
                  </a:lnTo>
                  <a:lnTo>
                    <a:pt x="64" y="42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0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8" y="1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461" y="3281"/>
              <a:ext cx="280" cy="190"/>
            </a:xfrm>
            <a:custGeom>
              <a:avLst/>
              <a:gdLst>
                <a:gd name="T0" fmla="*/ 30 w 280"/>
                <a:gd name="T1" fmla="*/ 0 h 190"/>
                <a:gd name="T2" fmla="*/ 274 w 280"/>
                <a:gd name="T3" fmla="*/ 2 h 190"/>
                <a:gd name="T4" fmla="*/ 280 w 280"/>
                <a:gd name="T5" fmla="*/ 186 h 190"/>
                <a:gd name="T6" fmla="*/ 32 w 280"/>
                <a:gd name="T7" fmla="*/ 190 h 190"/>
                <a:gd name="T8" fmla="*/ 30 w 280"/>
                <a:gd name="T9" fmla="*/ 188 h 190"/>
                <a:gd name="T10" fmla="*/ 0 w 280"/>
                <a:gd name="T11" fmla="*/ 188 h 190"/>
                <a:gd name="T12" fmla="*/ 0 w 280"/>
                <a:gd name="T13" fmla="*/ 64 h 190"/>
                <a:gd name="T14" fmla="*/ 30 w 280"/>
                <a:gd name="T15" fmla="*/ 64 h 190"/>
                <a:gd name="T16" fmla="*/ 30 w 280"/>
                <a:gd name="T17" fmla="*/ 0 h 190"/>
                <a:gd name="T18" fmla="*/ 30 w 280"/>
                <a:gd name="T19" fmla="*/ 0 h 190"/>
                <a:gd name="T20" fmla="*/ 30 w 280"/>
                <a:gd name="T21" fmla="*/ 0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0"/>
                <a:gd name="T34" fmla="*/ 0 h 190"/>
                <a:gd name="T35" fmla="*/ 280 w 280"/>
                <a:gd name="T36" fmla="*/ 190 h 1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0" h="190">
                  <a:moveTo>
                    <a:pt x="30" y="0"/>
                  </a:moveTo>
                  <a:lnTo>
                    <a:pt x="274" y="2"/>
                  </a:lnTo>
                  <a:lnTo>
                    <a:pt x="280" y="186"/>
                  </a:lnTo>
                  <a:lnTo>
                    <a:pt x="32" y="190"/>
                  </a:lnTo>
                  <a:lnTo>
                    <a:pt x="30" y="188"/>
                  </a:lnTo>
                  <a:lnTo>
                    <a:pt x="0" y="188"/>
                  </a:lnTo>
                  <a:lnTo>
                    <a:pt x="0" y="64"/>
                  </a:lnTo>
                  <a:lnTo>
                    <a:pt x="30" y="64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194" y="3343"/>
              <a:ext cx="267" cy="188"/>
            </a:xfrm>
            <a:custGeom>
              <a:avLst/>
              <a:gdLst>
                <a:gd name="T0" fmla="*/ 0 w 267"/>
                <a:gd name="T1" fmla="*/ 0 h 188"/>
                <a:gd name="T2" fmla="*/ 267 w 267"/>
                <a:gd name="T3" fmla="*/ 2 h 188"/>
                <a:gd name="T4" fmla="*/ 267 w 267"/>
                <a:gd name="T5" fmla="*/ 166 h 188"/>
                <a:gd name="T6" fmla="*/ 60 w 267"/>
                <a:gd name="T7" fmla="*/ 166 h 188"/>
                <a:gd name="T8" fmla="*/ 60 w 267"/>
                <a:gd name="T9" fmla="*/ 188 h 188"/>
                <a:gd name="T10" fmla="*/ 0 w 267"/>
                <a:gd name="T11" fmla="*/ 186 h 188"/>
                <a:gd name="T12" fmla="*/ 0 w 267"/>
                <a:gd name="T13" fmla="*/ 0 h 188"/>
                <a:gd name="T14" fmla="*/ 0 w 267"/>
                <a:gd name="T15" fmla="*/ 0 h 188"/>
                <a:gd name="T16" fmla="*/ 0 w 267"/>
                <a:gd name="T17" fmla="*/ 0 h 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7"/>
                <a:gd name="T28" fmla="*/ 0 h 188"/>
                <a:gd name="T29" fmla="*/ 267 w 267"/>
                <a:gd name="T30" fmla="*/ 188 h 1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7" h="188">
                  <a:moveTo>
                    <a:pt x="0" y="0"/>
                  </a:moveTo>
                  <a:lnTo>
                    <a:pt x="267" y="2"/>
                  </a:lnTo>
                  <a:lnTo>
                    <a:pt x="267" y="166"/>
                  </a:lnTo>
                  <a:lnTo>
                    <a:pt x="60" y="166"/>
                  </a:lnTo>
                  <a:lnTo>
                    <a:pt x="60" y="188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461" y="3467"/>
              <a:ext cx="290" cy="296"/>
            </a:xfrm>
            <a:custGeom>
              <a:avLst/>
              <a:gdLst>
                <a:gd name="T0" fmla="*/ 288 w 290"/>
                <a:gd name="T1" fmla="*/ 248 h 296"/>
                <a:gd name="T2" fmla="*/ 282 w 290"/>
                <a:gd name="T3" fmla="*/ 248 h 296"/>
                <a:gd name="T4" fmla="*/ 282 w 290"/>
                <a:gd name="T5" fmla="*/ 256 h 296"/>
                <a:gd name="T6" fmla="*/ 284 w 290"/>
                <a:gd name="T7" fmla="*/ 256 h 296"/>
                <a:gd name="T8" fmla="*/ 286 w 290"/>
                <a:gd name="T9" fmla="*/ 262 h 296"/>
                <a:gd name="T10" fmla="*/ 286 w 290"/>
                <a:gd name="T11" fmla="*/ 266 h 296"/>
                <a:gd name="T12" fmla="*/ 290 w 290"/>
                <a:gd name="T13" fmla="*/ 274 h 296"/>
                <a:gd name="T14" fmla="*/ 284 w 290"/>
                <a:gd name="T15" fmla="*/ 278 h 296"/>
                <a:gd name="T16" fmla="*/ 282 w 290"/>
                <a:gd name="T17" fmla="*/ 270 h 296"/>
                <a:gd name="T18" fmla="*/ 270 w 290"/>
                <a:gd name="T19" fmla="*/ 270 h 296"/>
                <a:gd name="T20" fmla="*/ 264 w 290"/>
                <a:gd name="T21" fmla="*/ 268 h 296"/>
                <a:gd name="T22" fmla="*/ 260 w 290"/>
                <a:gd name="T23" fmla="*/ 278 h 296"/>
                <a:gd name="T24" fmla="*/ 254 w 290"/>
                <a:gd name="T25" fmla="*/ 288 h 296"/>
                <a:gd name="T26" fmla="*/ 246 w 290"/>
                <a:gd name="T27" fmla="*/ 294 h 296"/>
                <a:gd name="T28" fmla="*/ 232 w 290"/>
                <a:gd name="T29" fmla="*/ 294 h 296"/>
                <a:gd name="T30" fmla="*/ 222 w 290"/>
                <a:gd name="T31" fmla="*/ 288 h 296"/>
                <a:gd name="T32" fmla="*/ 224 w 290"/>
                <a:gd name="T33" fmla="*/ 284 h 296"/>
                <a:gd name="T34" fmla="*/ 222 w 290"/>
                <a:gd name="T35" fmla="*/ 280 h 296"/>
                <a:gd name="T36" fmla="*/ 218 w 290"/>
                <a:gd name="T37" fmla="*/ 280 h 296"/>
                <a:gd name="T38" fmla="*/ 218 w 290"/>
                <a:gd name="T39" fmla="*/ 284 h 296"/>
                <a:gd name="T40" fmla="*/ 206 w 290"/>
                <a:gd name="T41" fmla="*/ 278 h 296"/>
                <a:gd name="T42" fmla="*/ 186 w 290"/>
                <a:gd name="T43" fmla="*/ 278 h 296"/>
                <a:gd name="T44" fmla="*/ 180 w 290"/>
                <a:gd name="T45" fmla="*/ 268 h 296"/>
                <a:gd name="T46" fmla="*/ 184 w 290"/>
                <a:gd name="T47" fmla="*/ 262 h 296"/>
                <a:gd name="T48" fmla="*/ 178 w 290"/>
                <a:gd name="T49" fmla="*/ 260 h 296"/>
                <a:gd name="T50" fmla="*/ 174 w 290"/>
                <a:gd name="T51" fmla="*/ 260 h 296"/>
                <a:gd name="T52" fmla="*/ 170 w 290"/>
                <a:gd name="T53" fmla="*/ 260 h 296"/>
                <a:gd name="T54" fmla="*/ 168 w 290"/>
                <a:gd name="T55" fmla="*/ 256 h 296"/>
                <a:gd name="T56" fmla="*/ 168 w 290"/>
                <a:gd name="T57" fmla="*/ 244 h 296"/>
                <a:gd name="T58" fmla="*/ 164 w 290"/>
                <a:gd name="T59" fmla="*/ 246 h 296"/>
                <a:gd name="T60" fmla="*/ 162 w 290"/>
                <a:gd name="T61" fmla="*/ 254 h 296"/>
                <a:gd name="T62" fmla="*/ 156 w 290"/>
                <a:gd name="T63" fmla="*/ 260 h 296"/>
                <a:gd name="T64" fmla="*/ 134 w 290"/>
                <a:gd name="T65" fmla="*/ 266 h 296"/>
                <a:gd name="T66" fmla="*/ 118 w 290"/>
                <a:gd name="T67" fmla="*/ 272 h 296"/>
                <a:gd name="T68" fmla="*/ 86 w 290"/>
                <a:gd name="T69" fmla="*/ 276 h 296"/>
                <a:gd name="T70" fmla="*/ 66 w 290"/>
                <a:gd name="T71" fmla="*/ 260 h 296"/>
                <a:gd name="T72" fmla="*/ 48 w 290"/>
                <a:gd name="T73" fmla="*/ 252 h 296"/>
                <a:gd name="T74" fmla="*/ 46 w 290"/>
                <a:gd name="T75" fmla="*/ 248 h 296"/>
                <a:gd name="T76" fmla="*/ 60 w 290"/>
                <a:gd name="T77" fmla="*/ 250 h 296"/>
                <a:gd name="T78" fmla="*/ 66 w 290"/>
                <a:gd name="T79" fmla="*/ 252 h 296"/>
                <a:gd name="T80" fmla="*/ 56 w 290"/>
                <a:gd name="T81" fmla="*/ 244 h 296"/>
                <a:gd name="T82" fmla="*/ 38 w 290"/>
                <a:gd name="T83" fmla="*/ 238 h 296"/>
                <a:gd name="T84" fmla="*/ 34 w 290"/>
                <a:gd name="T85" fmla="*/ 236 h 296"/>
                <a:gd name="T86" fmla="*/ 24 w 290"/>
                <a:gd name="T87" fmla="*/ 228 h 296"/>
                <a:gd name="T88" fmla="*/ 20 w 290"/>
                <a:gd name="T89" fmla="*/ 220 h 296"/>
                <a:gd name="T90" fmla="*/ 26 w 290"/>
                <a:gd name="T91" fmla="*/ 224 h 296"/>
                <a:gd name="T92" fmla="*/ 34 w 290"/>
                <a:gd name="T93" fmla="*/ 222 h 296"/>
                <a:gd name="T94" fmla="*/ 24 w 290"/>
                <a:gd name="T95" fmla="*/ 218 h 296"/>
                <a:gd name="T96" fmla="*/ 16 w 290"/>
                <a:gd name="T97" fmla="*/ 216 h 296"/>
                <a:gd name="T98" fmla="*/ 10 w 290"/>
                <a:gd name="T99" fmla="*/ 218 h 296"/>
                <a:gd name="T100" fmla="*/ 6 w 290"/>
                <a:gd name="T101" fmla="*/ 224 h 296"/>
                <a:gd name="T102" fmla="*/ 0 w 290"/>
                <a:gd name="T103" fmla="*/ 2 h 2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"/>
                <a:gd name="T157" fmla="*/ 0 h 296"/>
                <a:gd name="T158" fmla="*/ 290 w 290"/>
                <a:gd name="T159" fmla="*/ 296 h 2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" h="296">
                  <a:moveTo>
                    <a:pt x="0" y="2"/>
                  </a:moveTo>
                  <a:lnTo>
                    <a:pt x="30" y="2"/>
                  </a:lnTo>
                  <a:lnTo>
                    <a:pt x="32" y="4"/>
                  </a:lnTo>
                  <a:lnTo>
                    <a:pt x="280" y="0"/>
                  </a:lnTo>
                  <a:lnTo>
                    <a:pt x="288" y="248"/>
                  </a:lnTo>
                  <a:lnTo>
                    <a:pt x="286" y="248"/>
                  </a:lnTo>
                  <a:lnTo>
                    <a:pt x="286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0" y="250"/>
                  </a:lnTo>
                  <a:lnTo>
                    <a:pt x="280" y="252"/>
                  </a:lnTo>
                  <a:lnTo>
                    <a:pt x="282" y="252"/>
                  </a:lnTo>
                  <a:lnTo>
                    <a:pt x="282" y="256"/>
                  </a:lnTo>
                  <a:lnTo>
                    <a:pt x="284" y="254"/>
                  </a:lnTo>
                  <a:lnTo>
                    <a:pt x="284" y="256"/>
                  </a:lnTo>
                  <a:lnTo>
                    <a:pt x="284" y="258"/>
                  </a:lnTo>
                  <a:lnTo>
                    <a:pt x="286" y="258"/>
                  </a:lnTo>
                  <a:lnTo>
                    <a:pt x="286" y="260"/>
                  </a:lnTo>
                  <a:lnTo>
                    <a:pt x="286" y="262"/>
                  </a:lnTo>
                  <a:lnTo>
                    <a:pt x="286" y="264"/>
                  </a:lnTo>
                  <a:lnTo>
                    <a:pt x="286" y="266"/>
                  </a:lnTo>
                  <a:lnTo>
                    <a:pt x="286" y="268"/>
                  </a:lnTo>
                  <a:lnTo>
                    <a:pt x="288" y="270"/>
                  </a:lnTo>
                  <a:lnTo>
                    <a:pt x="290" y="274"/>
                  </a:lnTo>
                  <a:lnTo>
                    <a:pt x="288" y="274"/>
                  </a:lnTo>
                  <a:lnTo>
                    <a:pt x="286" y="276"/>
                  </a:lnTo>
                  <a:lnTo>
                    <a:pt x="286" y="278"/>
                  </a:lnTo>
                  <a:lnTo>
                    <a:pt x="284" y="278"/>
                  </a:lnTo>
                  <a:lnTo>
                    <a:pt x="282" y="280"/>
                  </a:lnTo>
                  <a:lnTo>
                    <a:pt x="282" y="278"/>
                  </a:lnTo>
                  <a:lnTo>
                    <a:pt x="282" y="276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78" y="268"/>
                  </a:lnTo>
                  <a:lnTo>
                    <a:pt x="276" y="268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70"/>
                  </a:lnTo>
                  <a:lnTo>
                    <a:pt x="266" y="270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2" y="268"/>
                  </a:lnTo>
                  <a:lnTo>
                    <a:pt x="262" y="270"/>
                  </a:lnTo>
                  <a:lnTo>
                    <a:pt x="260" y="270"/>
                  </a:lnTo>
                  <a:lnTo>
                    <a:pt x="260" y="272"/>
                  </a:lnTo>
                  <a:lnTo>
                    <a:pt x="260" y="278"/>
                  </a:lnTo>
                  <a:lnTo>
                    <a:pt x="260" y="280"/>
                  </a:lnTo>
                  <a:lnTo>
                    <a:pt x="256" y="284"/>
                  </a:lnTo>
                  <a:lnTo>
                    <a:pt x="256" y="286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50" y="290"/>
                  </a:lnTo>
                  <a:lnTo>
                    <a:pt x="248" y="292"/>
                  </a:lnTo>
                  <a:lnTo>
                    <a:pt x="246" y="294"/>
                  </a:lnTo>
                  <a:lnTo>
                    <a:pt x="244" y="294"/>
                  </a:lnTo>
                  <a:lnTo>
                    <a:pt x="242" y="296"/>
                  </a:lnTo>
                  <a:lnTo>
                    <a:pt x="238" y="294"/>
                  </a:lnTo>
                  <a:lnTo>
                    <a:pt x="232" y="294"/>
                  </a:lnTo>
                  <a:lnTo>
                    <a:pt x="230" y="294"/>
                  </a:lnTo>
                  <a:lnTo>
                    <a:pt x="226" y="292"/>
                  </a:lnTo>
                  <a:lnTo>
                    <a:pt x="224" y="290"/>
                  </a:lnTo>
                  <a:lnTo>
                    <a:pt x="222" y="288"/>
                  </a:lnTo>
                  <a:lnTo>
                    <a:pt x="222" y="286"/>
                  </a:lnTo>
                  <a:lnTo>
                    <a:pt x="224" y="284"/>
                  </a:lnTo>
                  <a:lnTo>
                    <a:pt x="224" y="282"/>
                  </a:lnTo>
                  <a:lnTo>
                    <a:pt x="222" y="282"/>
                  </a:lnTo>
                  <a:lnTo>
                    <a:pt x="222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8" y="278"/>
                  </a:lnTo>
                  <a:lnTo>
                    <a:pt x="218" y="280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18" y="284"/>
                  </a:lnTo>
                  <a:lnTo>
                    <a:pt x="216" y="282"/>
                  </a:lnTo>
                  <a:lnTo>
                    <a:pt x="216" y="280"/>
                  </a:lnTo>
                  <a:lnTo>
                    <a:pt x="210" y="278"/>
                  </a:lnTo>
                  <a:lnTo>
                    <a:pt x="208" y="278"/>
                  </a:lnTo>
                  <a:lnTo>
                    <a:pt x="206" y="278"/>
                  </a:lnTo>
                  <a:lnTo>
                    <a:pt x="202" y="278"/>
                  </a:lnTo>
                  <a:lnTo>
                    <a:pt x="198" y="278"/>
                  </a:lnTo>
                  <a:lnTo>
                    <a:pt x="190" y="278"/>
                  </a:lnTo>
                  <a:lnTo>
                    <a:pt x="188" y="278"/>
                  </a:lnTo>
                  <a:lnTo>
                    <a:pt x="186" y="278"/>
                  </a:lnTo>
                  <a:lnTo>
                    <a:pt x="184" y="276"/>
                  </a:lnTo>
                  <a:lnTo>
                    <a:pt x="182" y="274"/>
                  </a:lnTo>
                  <a:lnTo>
                    <a:pt x="180" y="272"/>
                  </a:lnTo>
                  <a:lnTo>
                    <a:pt x="180" y="270"/>
                  </a:lnTo>
                  <a:lnTo>
                    <a:pt x="180" y="268"/>
                  </a:lnTo>
                  <a:lnTo>
                    <a:pt x="178" y="268"/>
                  </a:lnTo>
                  <a:lnTo>
                    <a:pt x="178" y="264"/>
                  </a:lnTo>
                  <a:lnTo>
                    <a:pt x="180" y="264"/>
                  </a:lnTo>
                  <a:lnTo>
                    <a:pt x="182" y="262"/>
                  </a:lnTo>
                  <a:lnTo>
                    <a:pt x="184" y="262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8" y="260"/>
                  </a:lnTo>
                  <a:lnTo>
                    <a:pt x="176" y="262"/>
                  </a:lnTo>
                  <a:lnTo>
                    <a:pt x="174" y="264"/>
                  </a:lnTo>
                  <a:lnTo>
                    <a:pt x="172" y="264"/>
                  </a:lnTo>
                  <a:lnTo>
                    <a:pt x="172" y="262"/>
                  </a:lnTo>
                  <a:lnTo>
                    <a:pt x="174" y="260"/>
                  </a:lnTo>
                  <a:lnTo>
                    <a:pt x="174" y="258"/>
                  </a:lnTo>
                  <a:lnTo>
                    <a:pt x="172" y="258"/>
                  </a:lnTo>
                  <a:lnTo>
                    <a:pt x="170" y="258"/>
                  </a:lnTo>
                  <a:lnTo>
                    <a:pt x="170" y="260"/>
                  </a:lnTo>
                  <a:lnTo>
                    <a:pt x="170" y="262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8" y="256"/>
                  </a:lnTo>
                  <a:lnTo>
                    <a:pt x="166" y="252"/>
                  </a:lnTo>
                  <a:lnTo>
                    <a:pt x="166" y="250"/>
                  </a:lnTo>
                  <a:lnTo>
                    <a:pt x="166" y="248"/>
                  </a:lnTo>
                  <a:lnTo>
                    <a:pt x="168" y="246"/>
                  </a:lnTo>
                  <a:lnTo>
                    <a:pt x="168" y="244"/>
                  </a:lnTo>
                  <a:lnTo>
                    <a:pt x="170" y="244"/>
                  </a:lnTo>
                  <a:lnTo>
                    <a:pt x="168" y="242"/>
                  </a:lnTo>
                  <a:lnTo>
                    <a:pt x="166" y="242"/>
                  </a:lnTo>
                  <a:lnTo>
                    <a:pt x="164" y="244"/>
                  </a:lnTo>
                  <a:lnTo>
                    <a:pt x="164" y="246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4" y="250"/>
                  </a:lnTo>
                  <a:lnTo>
                    <a:pt x="164" y="252"/>
                  </a:lnTo>
                  <a:lnTo>
                    <a:pt x="162" y="254"/>
                  </a:lnTo>
                  <a:lnTo>
                    <a:pt x="160" y="256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6" y="260"/>
                  </a:lnTo>
                  <a:lnTo>
                    <a:pt x="154" y="262"/>
                  </a:lnTo>
                  <a:lnTo>
                    <a:pt x="146" y="266"/>
                  </a:lnTo>
                  <a:lnTo>
                    <a:pt x="144" y="266"/>
                  </a:lnTo>
                  <a:lnTo>
                    <a:pt x="140" y="268"/>
                  </a:lnTo>
                  <a:lnTo>
                    <a:pt x="134" y="266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22" y="268"/>
                  </a:lnTo>
                  <a:lnTo>
                    <a:pt x="120" y="270"/>
                  </a:lnTo>
                  <a:lnTo>
                    <a:pt x="118" y="272"/>
                  </a:lnTo>
                  <a:lnTo>
                    <a:pt x="114" y="276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96" y="280"/>
                  </a:lnTo>
                  <a:lnTo>
                    <a:pt x="86" y="276"/>
                  </a:lnTo>
                  <a:lnTo>
                    <a:pt x="82" y="276"/>
                  </a:lnTo>
                  <a:lnTo>
                    <a:pt x="78" y="272"/>
                  </a:lnTo>
                  <a:lnTo>
                    <a:pt x="76" y="270"/>
                  </a:lnTo>
                  <a:lnTo>
                    <a:pt x="72" y="268"/>
                  </a:lnTo>
                  <a:lnTo>
                    <a:pt x="66" y="260"/>
                  </a:lnTo>
                  <a:lnTo>
                    <a:pt x="62" y="260"/>
                  </a:lnTo>
                  <a:lnTo>
                    <a:pt x="60" y="258"/>
                  </a:lnTo>
                  <a:lnTo>
                    <a:pt x="58" y="256"/>
                  </a:lnTo>
                  <a:lnTo>
                    <a:pt x="56" y="254"/>
                  </a:lnTo>
                  <a:lnTo>
                    <a:pt x="48" y="252"/>
                  </a:lnTo>
                  <a:lnTo>
                    <a:pt x="44" y="248"/>
                  </a:lnTo>
                  <a:lnTo>
                    <a:pt x="42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2" y="248"/>
                  </a:lnTo>
                  <a:lnTo>
                    <a:pt x="54" y="250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52"/>
                  </a:lnTo>
                  <a:lnTo>
                    <a:pt x="62" y="254"/>
                  </a:lnTo>
                  <a:lnTo>
                    <a:pt x="64" y="252"/>
                  </a:lnTo>
                  <a:lnTo>
                    <a:pt x="66" y="252"/>
                  </a:lnTo>
                  <a:lnTo>
                    <a:pt x="66" y="250"/>
                  </a:lnTo>
                  <a:lnTo>
                    <a:pt x="58" y="248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4" y="244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46" y="242"/>
                  </a:lnTo>
                  <a:lnTo>
                    <a:pt x="38" y="238"/>
                  </a:lnTo>
                  <a:lnTo>
                    <a:pt x="38" y="236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2" y="234"/>
                  </a:lnTo>
                  <a:lnTo>
                    <a:pt x="30" y="232"/>
                  </a:lnTo>
                  <a:lnTo>
                    <a:pt x="26" y="230"/>
                  </a:lnTo>
                  <a:lnTo>
                    <a:pt x="24" y="228"/>
                  </a:lnTo>
                  <a:lnTo>
                    <a:pt x="24" y="224"/>
                  </a:lnTo>
                  <a:lnTo>
                    <a:pt x="22" y="224"/>
                  </a:lnTo>
                  <a:lnTo>
                    <a:pt x="20" y="222"/>
                  </a:lnTo>
                  <a:lnTo>
                    <a:pt x="20" y="220"/>
                  </a:lnTo>
                  <a:lnTo>
                    <a:pt x="22" y="220"/>
                  </a:lnTo>
                  <a:lnTo>
                    <a:pt x="24" y="222"/>
                  </a:lnTo>
                  <a:lnTo>
                    <a:pt x="26" y="222"/>
                  </a:lnTo>
                  <a:lnTo>
                    <a:pt x="26" y="224"/>
                  </a:lnTo>
                  <a:lnTo>
                    <a:pt x="28" y="224"/>
                  </a:lnTo>
                  <a:lnTo>
                    <a:pt x="32" y="224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2" y="222"/>
                  </a:lnTo>
                  <a:lnTo>
                    <a:pt x="30" y="222"/>
                  </a:lnTo>
                  <a:lnTo>
                    <a:pt x="24" y="218"/>
                  </a:lnTo>
                  <a:lnTo>
                    <a:pt x="22" y="216"/>
                  </a:lnTo>
                  <a:lnTo>
                    <a:pt x="20" y="214"/>
                  </a:lnTo>
                  <a:lnTo>
                    <a:pt x="20" y="216"/>
                  </a:lnTo>
                  <a:lnTo>
                    <a:pt x="16" y="216"/>
                  </a:lnTo>
                  <a:lnTo>
                    <a:pt x="16" y="218"/>
                  </a:lnTo>
                  <a:lnTo>
                    <a:pt x="14" y="218"/>
                  </a:lnTo>
                  <a:lnTo>
                    <a:pt x="12" y="220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2"/>
                  </a:lnTo>
                  <a:lnTo>
                    <a:pt x="2" y="222"/>
                  </a:lnTo>
                  <a:lnTo>
                    <a:pt x="0" y="22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192" y="3509"/>
              <a:ext cx="287" cy="264"/>
            </a:xfrm>
            <a:custGeom>
              <a:avLst/>
              <a:gdLst>
                <a:gd name="T0" fmla="*/ 269 w 287"/>
                <a:gd name="T1" fmla="*/ 180 h 264"/>
                <a:gd name="T2" fmla="*/ 261 w 287"/>
                <a:gd name="T3" fmla="*/ 178 h 264"/>
                <a:gd name="T4" fmla="*/ 249 w 287"/>
                <a:gd name="T5" fmla="*/ 176 h 264"/>
                <a:gd name="T6" fmla="*/ 245 w 287"/>
                <a:gd name="T7" fmla="*/ 176 h 264"/>
                <a:gd name="T8" fmla="*/ 241 w 287"/>
                <a:gd name="T9" fmla="*/ 176 h 264"/>
                <a:gd name="T10" fmla="*/ 233 w 287"/>
                <a:gd name="T11" fmla="*/ 180 h 264"/>
                <a:gd name="T12" fmla="*/ 225 w 287"/>
                <a:gd name="T13" fmla="*/ 180 h 264"/>
                <a:gd name="T14" fmla="*/ 217 w 287"/>
                <a:gd name="T15" fmla="*/ 178 h 264"/>
                <a:gd name="T16" fmla="*/ 214 w 287"/>
                <a:gd name="T17" fmla="*/ 182 h 264"/>
                <a:gd name="T18" fmla="*/ 212 w 287"/>
                <a:gd name="T19" fmla="*/ 176 h 264"/>
                <a:gd name="T20" fmla="*/ 206 w 287"/>
                <a:gd name="T21" fmla="*/ 180 h 264"/>
                <a:gd name="T22" fmla="*/ 208 w 287"/>
                <a:gd name="T23" fmla="*/ 188 h 264"/>
                <a:gd name="T24" fmla="*/ 219 w 287"/>
                <a:gd name="T25" fmla="*/ 186 h 264"/>
                <a:gd name="T26" fmla="*/ 227 w 287"/>
                <a:gd name="T27" fmla="*/ 188 h 264"/>
                <a:gd name="T28" fmla="*/ 235 w 287"/>
                <a:gd name="T29" fmla="*/ 184 h 264"/>
                <a:gd name="T30" fmla="*/ 243 w 287"/>
                <a:gd name="T31" fmla="*/ 186 h 264"/>
                <a:gd name="T32" fmla="*/ 253 w 287"/>
                <a:gd name="T33" fmla="*/ 182 h 264"/>
                <a:gd name="T34" fmla="*/ 263 w 287"/>
                <a:gd name="T35" fmla="*/ 186 h 264"/>
                <a:gd name="T36" fmla="*/ 271 w 287"/>
                <a:gd name="T37" fmla="*/ 188 h 264"/>
                <a:gd name="T38" fmla="*/ 285 w 287"/>
                <a:gd name="T39" fmla="*/ 192 h 264"/>
                <a:gd name="T40" fmla="*/ 285 w 287"/>
                <a:gd name="T41" fmla="*/ 196 h 264"/>
                <a:gd name="T42" fmla="*/ 287 w 287"/>
                <a:gd name="T43" fmla="*/ 202 h 264"/>
                <a:gd name="T44" fmla="*/ 277 w 287"/>
                <a:gd name="T45" fmla="*/ 202 h 264"/>
                <a:gd name="T46" fmla="*/ 249 w 287"/>
                <a:gd name="T47" fmla="*/ 200 h 264"/>
                <a:gd name="T48" fmla="*/ 210 w 287"/>
                <a:gd name="T49" fmla="*/ 204 h 264"/>
                <a:gd name="T50" fmla="*/ 180 w 287"/>
                <a:gd name="T51" fmla="*/ 210 h 264"/>
                <a:gd name="T52" fmla="*/ 156 w 287"/>
                <a:gd name="T53" fmla="*/ 218 h 264"/>
                <a:gd name="T54" fmla="*/ 152 w 287"/>
                <a:gd name="T55" fmla="*/ 222 h 264"/>
                <a:gd name="T56" fmla="*/ 154 w 287"/>
                <a:gd name="T57" fmla="*/ 228 h 264"/>
                <a:gd name="T58" fmla="*/ 150 w 287"/>
                <a:gd name="T59" fmla="*/ 226 h 264"/>
                <a:gd name="T60" fmla="*/ 150 w 287"/>
                <a:gd name="T61" fmla="*/ 230 h 264"/>
                <a:gd name="T62" fmla="*/ 146 w 287"/>
                <a:gd name="T63" fmla="*/ 226 h 264"/>
                <a:gd name="T64" fmla="*/ 142 w 287"/>
                <a:gd name="T65" fmla="*/ 224 h 264"/>
                <a:gd name="T66" fmla="*/ 78 w 287"/>
                <a:gd name="T67" fmla="*/ 250 h 264"/>
                <a:gd name="T68" fmla="*/ 58 w 287"/>
                <a:gd name="T69" fmla="*/ 258 h 264"/>
                <a:gd name="T70" fmla="*/ 34 w 287"/>
                <a:gd name="T71" fmla="*/ 264 h 264"/>
                <a:gd name="T72" fmla="*/ 30 w 287"/>
                <a:gd name="T73" fmla="*/ 258 h 264"/>
                <a:gd name="T74" fmla="*/ 30 w 287"/>
                <a:gd name="T75" fmla="*/ 250 h 264"/>
                <a:gd name="T76" fmla="*/ 34 w 287"/>
                <a:gd name="T77" fmla="*/ 244 h 264"/>
                <a:gd name="T78" fmla="*/ 42 w 287"/>
                <a:gd name="T79" fmla="*/ 238 h 264"/>
                <a:gd name="T80" fmla="*/ 50 w 287"/>
                <a:gd name="T81" fmla="*/ 236 h 264"/>
                <a:gd name="T82" fmla="*/ 54 w 287"/>
                <a:gd name="T83" fmla="*/ 234 h 264"/>
                <a:gd name="T84" fmla="*/ 40 w 287"/>
                <a:gd name="T85" fmla="*/ 234 h 264"/>
                <a:gd name="T86" fmla="*/ 34 w 287"/>
                <a:gd name="T87" fmla="*/ 228 h 264"/>
                <a:gd name="T88" fmla="*/ 44 w 287"/>
                <a:gd name="T89" fmla="*/ 222 h 264"/>
                <a:gd name="T90" fmla="*/ 36 w 287"/>
                <a:gd name="T91" fmla="*/ 222 h 264"/>
                <a:gd name="T92" fmla="*/ 24 w 287"/>
                <a:gd name="T93" fmla="*/ 220 h 264"/>
                <a:gd name="T94" fmla="*/ 18 w 287"/>
                <a:gd name="T95" fmla="*/ 222 h 264"/>
                <a:gd name="T96" fmla="*/ 22 w 287"/>
                <a:gd name="T97" fmla="*/ 216 h 264"/>
                <a:gd name="T98" fmla="*/ 12 w 287"/>
                <a:gd name="T99" fmla="*/ 212 h 264"/>
                <a:gd name="T100" fmla="*/ 2 w 287"/>
                <a:gd name="T101" fmla="*/ 20 h 2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7"/>
                <a:gd name="T154" fmla="*/ 0 h 264"/>
                <a:gd name="T155" fmla="*/ 287 w 287"/>
                <a:gd name="T156" fmla="*/ 264 h 2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7" h="264">
                  <a:moveTo>
                    <a:pt x="2" y="20"/>
                  </a:moveTo>
                  <a:lnTo>
                    <a:pt x="62" y="22"/>
                  </a:lnTo>
                  <a:lnTo>
                    <a:pt x="62" y="0"/>
                  </a:lnTo>
                  <a:lnTo>
                    <a:pt x="269" y="0"/>
                  </a:lnTo>
                  <a:lnTo>
                    <a:pt x="269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3" y="178"/>
                  </a:lnTo>
                  <a:lnTo>
                    <a:pt x="261" y="178"/>
                  </a:lnTo>
                  <a:lnTo>
                    <a:pt x="259" y="176"/>
                  </a:lnTo>
                  <a:lnTo>
                    <a:pt x="257" y="176"/>
                  </a:lnTo>
                  <a:lnTo>
                    <a:pt x="253" y="176"/>
                  </a:lnTo>
                  <a:lnTo>
                    <a:pt x="251" y="176"/>
                  </a:lnTo>
                  <a:lnTo>
                    <a:pt x="249" y="176"/>
                  </a:lnTo>
                  <a:lnTo>
                    <a:pt x="249" y="178"/>
                  </a:lnTo>
                  <a:lnTo>
                    <a:pt x="247" y="178"/>
                  </a:lnTo>
                  <a:lnTo>
                    <a:pt x="247" y="176"/>
                  </a:lnTo>
                  <a:lnTo>
                    <a:pt x="245" y="176"/>
                  </a:lnTo>
                  <a:lnTo>
                    <a:pt x="245" y="174"/>
                  </a:lnTo>
                  <a:lnTo>
                    <a:pt x="243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39" y="178"/>
                  </a:lnTo>
                  <a:lnTo>
                    <a:pt x="235" y="178"/>
                  </a:lnTo>
                  <a:lnTo>
                    <a:pt x="233" y="180"/>
                  </a:lnTo>
                  <a:lnTo>
                    <a:pt x="231" y="180"/>
                  </a:lnTo>
                  <a:lnTo>
                    <a:pt x="227" y="180"/>
                  </a:lnTo>
                  <a:lnTo>
                    <a:pt x="225" y="180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1" y="178"/>
                  </a:lnTo>
                  <a:lnTo>
                    <a:pt x="217" y="178"/>
                  </a:lnTo>
                  <a:lnTo>
                    <a:pt x="215" y="180"/>
                  </a:lnTo>
                  <a:lnTo>
                    <a:pt x="215" y="182"/>
                  </a:lnTo>
                  <a:lnTo>
                    <a:pt x="214" y="182"/>
                  </a:lnTo>
                  <a:lnTo>
                    <a:pt x="214" y="180"/>
                  </a:lnTo>
                  <a:lnTo>
                    <a:pt x="214" y="178"/>
                  </a:lnTo>
                  <a:lnTo>
                    <a:pt x="214" y="176"/>
                  </a:lnTo>
                  <a:lnTo>
                    <a:pt x="212" y="176"/>
                  </a:lnTo>
                  <a:lnTo>
                    <a:pt x="210" y="176"/>
                  </a:lnTo>
                  <a:lnTo>
                    <a:pt x="208" y="176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82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8" y="190"/>
                  </a:lnTo>
                  <a:lnTo>
                    <a:pt x="208" y="188"/>
                  </a:lnTo>
                  <a:lnTo>
                    <a:pt x="210" y="188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5" y="186"/>
                  </a:lnTo>
                  <a:lnTo>
                    <a:pt x="225" y="188"/>
                  </a:lnTo>
                  <a:lnTo>
                    <a:pt x="227" y="188"/>
                  </a:lnTo>
                  <a:lnTo>
                    <a:pt x="229" y="188"/>
                  </a:lnTo>
                  <a:lnTo>
                    <a:pt x="233" y="186"/>
                  </a:lnTo>
                  <a:lnTo>
                    <a:pt x="235" y="186"/>
                  </a:lnTo>
                  <a:lnTo>
                    <a:pt x="235" y="184"/>
                  </a:lnTo>
                  <a:lnTo>
                    <a:pt x="239" y="184"/>
                  </a:lnTo>
                  <a:lnTo>
                    <a:pt x="239" y="186"/>
                  </a:lnTo>
                  <a:lnTo>
                    <a:pt x="241" y="186"/>
                  </a:lnTo>
                  <a:lnTo>
                    <a:pt x="243" y="186"/>
                  </a:lnTo>
                  <a:lnTo>
                    <a:pt x="247" y="184"/>
                  </a:lnTo>
                  <a:lnTo>
                    <a:pt x="249" y="184"/>
                  </a:lnTo>
                  <a:lnTo>
                    <a:pt x="251" y="182"/>
                  </a:lnTo>
                  <a:lnTo>
                    <a:pt x="253" y="182"/>
                  </a:lnTo>
                  <a:lnTo>
                    <a:pt x="255" y="182"/>
                  </a:lnTo>
                  <a:lnTo>
                    <a:pt x="255" y="184"/>
                  </a:lnTo>
                  <a:lnTo>
                    <a:pt x="257" y="186"/>
                  </a:lnTo>
                  <a:lnTo>
                    <a:pt x="259" y="186"/>
                  </a:lnTo>
                  <a:lnTo>
                    <a:pt x="263" y="186"/>
                  </a:lnTo>
                  <a:lnTo>
                    <a:pt x="267" y="186"/>
                  </a:lnTo>
                  <a:lnTo>
                    <a:pt x="267" y="188"/>
                  </a:lnTo>
                  <a:lnTo>
                    <a:pt x="269" y="188"/>
                  </a:lnTo>
                  <a:lnTo>
                    <a:pt x="271" y="188"/>
                  </a:lnTo>
                  <a:lnTo>
                    <a:pt x="273" y="188"/>
                  </a:lnTo>
                  <a:lnTo>
                    <a:pt x="275" y="190"/>
                  </a:lnTo>
                  <a:lnTo>
                    <a:pt x="277" y="190"/>
                  </a:lnTo>
                  <a:lnTo>
                    <a:pt x="279" y="190"/>
                  </a:lnTo>
                  <a:lnTo>
                    <a:pt x="285" y="192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5" y="198"/>
                  </a:lnTo>
                  <a:lnTo>
                    <a:pt x="285" y="200"/>
                  </a:lnTo>
                  <a:lnTo>
                    <a:pt x="287" y="200"/>
                  </a:lnTo>
                  <a:lnTo>
                    <a:pt x="287" y="202"/>
                  </a:lnTo>
                  <a:lnTo>
                    <a:pt x="285" y="204"/>
                  </a:lnTo>
                  <a:lnTo>
                    <a:pt x="283" y="204"/>
                  </a:lnTo>
                  <a:lnTo>
                    <a:pt x="281" y="202"/>
                  </a:lnTo>
                  <a:lnTo>
                    <a:pt x="277" y="202"/>
                  </a:lnTo>
                  <a:lnTo>
                    <a:pt x="273" y="202"/>
                  </a:lnTo>
                  <a:lnTo>
                    <a:pt x="271" y="202"/>
                  </a:lnTo>
                  <a:lnTo>
                    <a:pt x="269" y="202"/>
                  </a:lnTo>
                  <a:lnTo>
                    <a:pt x="267" y="202"/>
                  </a:lnTo>
                  <a:lnTo>
                    <a:pt x="249" y="200"/>
                  </a:lnTo>
                  <a:lnTo>
                    <a:pt x="219" y="204"/>
                  </a:lnTo>
                  <a:lnTo>
                    <a:pt x="217" y="204"/>
                  </a:lnTo>
                  <a:lnTo>
                    <a:pt x="214" y="204"/>
                  </a:lnTo>
                  <a:lnTo>
                    <a:pt x="212" y="204"/>
                  </a:lnTo>
                  <a:lnTo>
                    <a:pt x="210" y="204"/>
                  </a:lnTo>
                  <a:lnTo>
                    <a:pt x="208" y="204"/>
                  </a:lnTo>
                  <a:lnTo>
                    <a:pt x="204" y="204"/>
                  </a:lnTo>
                  <a:lnTo>
                    <a:pt x="192" y="208"/>
                  </a:lnTo>
                  <a:lnTo>
                    <a:pt x="188" y="210"/>
                  </a:lnTo>
                  <a:lnTo>
                    <a:pt x="180" y="210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2" y="214"/>
                  </a:lnTo>
                  <a:lnTo>
                    <a:pt x="158" y="216"/>
                  </a:lnTo>
                  <a:lnTo>
                    <a:pt x="156" y="218"/>
                  </a:lnTo>
                  <a:lnTo>
                    <a:pt x="154" y="220"/>
                  </a:lnTo>
                  <a:lnTo>
                    <a:pt x="154" y="222"/>
                  </a:lnTo>
                  <a:lnTo>
                    <a:pt x="152" y="222"/>
                  </a:lnTo>
                  <a:lnTo>
                    <a:pt x="152" y="224"/>
                  </a:lnTo>
                  <a:lnTo>
                    <a:pt x="152" y="226"/>
                  </a:lnTo>
                  <a:lnTo>
                    <a:pt x="154" y="228"/>
                  </a:lnTo>
                  <a:lnTo>
                    <a:pt x="152" y="230"/>
                  </a:lnTo>
                  <a:lnTo>
                    <a:pt x="152" y="228"/>
                  </a:lnTo>
                  <a:lnTo>
                    <a:pt x="152" y="226"/>
                  </a:lnTo>
                  <a:lnTo>
                    <a:pt x="150" y="226"/>
                  </a:lnTo>
                  <a:lnTo>
                    <a:pt x="148" y="226"/>
                  </a:lnTo>
                  <a:lnTo>
                    <a:pt x="148" y="228"/>
                  </a:lnTo>
                  <a:lnTo>
                    <a:pt x="150" y="228"/>
                  </a:lnTo>
                  <a:lnTo>
                    <a:pt x="150" y="230"/>
                  </a:lnTo>
                  <a:lnTo>
                    <a:pt x="148" y="230"/>
                  </a:lnTo>
                  <a:lnTo>
                    <a:pt x="148" y="228"/>
                  </a:lnTo>
                  <a:lnTo>
                    <a:pt x="146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6" y="222"/>
                  </a:lnTo>
                  <a:lnTo>
                    <a:pt x="144" y="222"/>
                  </a:lnTo>
                  <a:lnTo>
                    <a:pt x="142" y="224"/>
                  </a:lnTo>
                  <a:lnTo>
                    <a:pt x="134" y="228"/>
                  </a:lnTo>
                  <a:lnTo>
                    <a:pt x="130" y="228"/>
                  </a:lnTo>
                  <a:lnTo>
                    <a:pt x="128" y="232"/>
                  </a:lnTo>
                  <a:lnTo>
                    <a:pt x="92" y="246"/>
                  </a:lnTo>
                  <a:lnTo>
                    <a:pt x="78" y="250"/>
                  </a:lnTo>
                  <a:lnTo>
                    <a:pt x="76" y="250"/>
                  </a:lnTo>
                  <a:lnTo>
                    <a:pt x="74" y="250"/>
                  </a:lnTo>
                  <a:lnTo>
                    <a:pt x="70" y="252"/>
                  </a:lnTo>
                  <a:lnTo>
                    <a:pt x="66" y="254"/>
                  </a:lnTo>
                  <a:lnTo>
                    <a:pt x="58" y="258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0" y="260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0" y="252"/>
                  </a:lnTo>
                  <a:lnTo>
                    <a:pt x="30" y="250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2" y="244"/>
                  </a:lnTo>
                  <a:lnTo>
                    <a:pt x="34" y="244"/>
                  </a:lnTo>
                  <a:lnTo>
                    <a:pt x="36" y="244"/>
                  </a:lnTo>
                  <a:lnTo>
                    <a:pt x="40" y="242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4" y="236"/>
                  </a:lnTo>
                  <a:lnTo>
                    <a:pt x="48" y="236"/>
                  </a:lnTo>
                  <a:lnTo>
                    <a:pt x="50" y="236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6" y="236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0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8" y="232"/>
                  </a:lnTo>
                  <a:lnTo>
                    <a:pt x="36" y="230"/>
                  </a:lnTo>
                  <a:lnTo>
                    <a:pt x="34" y="228"/>
                  </a:lnTo>
                  <a:lnTo>
                    <a:pt x="36" y="228"/>
                  </a:lnTo>
                  <a:lnTo>
                    <a:pt x="38" y="226"/>
                  </a:lnTo>
                  <a:lnTo>
                    <a:pt x="44" y="224"/>
                  </a:lnTo>
                  <a:lnTo>
                    <a:pt x="46" y="224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2" y="220"/>
                  </a:lnTo>
                  <a:lnTo>
                    <a:pt x="40" y="222"/>
                  </a:lnTo>
                  <a:lnTo>
                    <a:pt x="36" y="222"/>
                  </a:lnTo>
                  <a:lnTo>
                    <a:pt x="34" y="222"/>
                  </a:lnTo>
                  <a:lnTo>
                    <a:pt x="32" y="220"/>
                  </a:lnTo>
                  <a:lnTo>
                    <a:pt x="30" y="220"/>
                  </a:lnTo>
                  <a:lnTo>
                    <a:pt x="28" y="220"/>
                  </a:lnTo>
                  <a:lnTo>
                    <a:pt x="24" y="220"/>
                  </a:lnTo>
                  <a:lnTo>
                    <a:pt x="22" y="220"/>
                  </a:lnTo>
                  <a:lnTo>
                    <a:pt x="20" y="222"/>
                  </a:lnTo>
                  <a:lnTo>
                    <a:pt x="20" y="224"/>
                  </a:lnTo>
                  <a:lnTo>
                    <a:pt x="18" y="224"/>
                  </a:lnTo>
                  <a:lnTo>
                    <a:pt x="18" y="222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2" y="216"/>
                  </a:lnTo>
                  <a:lnTo>
                    <a:pt x="20" y="214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6" y="212"/>
                  </a:lnTo>
                  <a:lnTo>
                    <a:pt x="12" y="212"/>
                  </a:lnTo>
                  <a:lnTo>
                    <a:pt x="8" y="212"/>
                  </a:lnTo>
                  <a:lnTo>
                    <a:pt x="6" y="214"/>
                  </a:lnTo>
                  <a:lnTo>
                    <a:pt x="0" y="216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988" y="3529"/>
              <a:ext cx="216" cy="336"/>
            </a:xfrm>
            <a:custGeom>
              <a:avLst/>
              <a:gdLst>
                <a:gd name="T0" fmla="*/ 198 w 216"/>
                <a:gd name="T1" fmla="*/ 198 h 336"/>
                <a:gd name="T2" fmla="*/ 192 w 216"/>
                <a:gd name="T3" fmla="*/ 208 h 336"/>
                <a:gd name="T4" fmla="*/ 188 w 216"/>
                <a:gd name="T5" fmla="*/ 210 h 336"/>
                <a:gd name="T6" fmla="*/ 186 w 216"/>
                <a:gd name="T7" fmla="*/ 212 h 336"/>
                <a:gd name="T8" fmla="*/ 186 w 216"/>
                <a:gd name="T9" fmla="*/ 218 h 336"/>
                <a:gd name="T10" fmla="*/ 190 w 216"/>
                <a:gd name="T11" fmla="*/ 218 h 336"/>
                <a:gd name="T12" fmla="*/ 194 w 216"/>
                <a:gd name="T13" fmla="*/ 220 h 336"/>
                <a:gd name="T14" fmla="*/ 202 w 216"/>
                <a:gd name="T15" fmla="*/ 216 h 336"/>
                <a:gd name="T16" fmla="*/ 212 w 216"/>
                <a:gd name="T17" fmla="*/ 226 h 336"/>
                <a:gd name="T18" fmla="*/ 216 w 216"/>
                <a:gd name="T19" fmla="*/ 236 h 336"/>
                <a:gd name="T20" fmla="*/ 202 w 216"/>
                <a:gd name="T21" fmla="*/ 250 h 336"/>
                <a:gd name="T22" fmla="*/ 192 w 216"/>
                <a:gd name="T23" fmla="*/ 258 h 336"/>
                <a:gd name="T24" fmla="*/ 176 w 216"/>
                <a:gd name="T25" fmla="*/ 272 h 336"/>
                <a:gd name="T26" fmla="*/ 160 w 216"/>
                <a:gd name="T27" fmla="*/ 280 h 336"/>
                <a:gd name="T28" fmla="*/ 160 w 216"/>
                <a:gd name="T29" fmla="*/ 292 h 336"/>
                <a:gd name="T30" fmla="*/ 152 w 216"/>
                <a:gd name="T31" fmla="*/ 306 h 336"/>
                <a:gd name="T32" fmla="*/ 144 w 216"/>
                <a:gd name="T33" fmla="*/ 318 h 336"/>
                <a:gd name="T34" fmla="*/ 148 w 216"/>
                <a:gd name="T35" fmla="*/ 326 h 336"/>
                <a:gd name="T36" fmla="*/ 140 w 216"/>
                <a:gd name="T37" fmla="*/ 332 h 336"/>
                <a:gd name="T38" fmla="*/ 132 w 216"/>
                <a:gd name="T39" fmla="*/ 336 h 336"/>
                <a:gd name="T40" fmla="*/ 136 w 216"/>
                <a:gd name="T41" fmla="*/ 332 h 336"/>
                <a:gd name="T42" fmla="*/ 136 w 216"/>
                <a:gd name="T43" fmla="*/ 326 h 336"/>
                <a:gd name="T44" fmla="*/ 132 w 216"/>
                <a:gd name="T45" fmla="*/ 322 h 336"/>
                <a:gd name="T46" fmla="*/ 128 w 216"/>
                <a:gd name="T47" fmla="*/ 324 h 336"/>
                <a:gd name="T48" fmla="*/ 120 w 216"/>
                <a:gd name="T49" fmla="*/ 324 h 336"/>
                <a:gd name="T50" fmla="*/ 120 w 216"/>
                <a:gd name="T51" fmla="*/ 330 h 336"/>
                <a:gd name="T52" fmla="*/ 106 w 216"/>
                <a:gd name="T53" fmla="*/ 328 h 336"/>
                <a:gd name="T54" fmla="*/ 98 w 216"/>
                <a:gd name="T55" fmla="*/ 326 h 336"/>
                <a:gd name="T56" fmla="*/ 90 w 216"/>
                <a:gd name="T57" fmla="*/ 320 h 336"/>
                <a:gd name="T58" fmla="*/ 78 w 216"/>
                <a:gd name="T59" fmla="*/ 328 h 336"/>
                <a:gd name="T60" fmla="*/ 66 w 216"/>
                <a:gd name="T61" fmla="*/ 328 h 336"/>
                <a:gd name="T62" fmla="*/ 56 w 216"/>
                <a:gd name="T63" fmla="*/ 312 h 336"/>
                <a:gd name="T64" fmla="*/ 46 w 216"/>
                <a:gd name="T65" fmla="*/ 302 h 336"/>
                <a:gd name="T66" fmla="*/ 44 w 216"/>
                <a:gd name="T67" fmla="*/ 284 h 336"/>
                <a:gd name="T68" fmla="*/ 36 w 216"/>
                <a:gd name="T69" fmla="*/ 276 h 336"/>
                <a:gd name="T70" fmla="*/ 36 w 216"/>
                <a:gd name="T71" fmla="*/ 272 h 336"/>
                <a:gd name="T72" fmla="*/ 34 w 216"/>
                <a:gd name="T73" fmla="*/ 262 h 336"/>
                <a:gd name="T74" fmla="*/ 34 w 216"/>
                <a:gd name="T75" fmla="*/ 256 h 336"/>
                <a:gd name="T76" fmla="*/ 28 w 216"/>
                <a:gd name="T77" fmla="*/ 254 h 336"/>
                <a:gd name="T78" fmla="*/ 30 w 216"/>
                <a:gd name="T79" fmla="*/ 240 h 336"/>
                <a:gd name="T80" fmla="*/ 36 w 216"/>
                <a:gd name="T81" fmla="*/ 238 h 336"/>
                <a:gd name="T82" fmla="*/ 34 w 216"/>
                <a:gd name="T83" fmla="*/ 232 h 336"/>
                <a:gd name="T84" fmla="*/ 36 w 216"/>
                <a:gd name="T85" fmla="*/ 226 h 336"/>
                <a:gd name="T86" fmla="*/ 34 w 216"/>
                <a:gd name="T87" fmla="*/ 214 h 336"/>
                <a:gd name="T88" fmla="*/ 26 w 216"/>
                <a:gd name="T89" fmla="*/ 210 h 336"/>
                <a:gd name="T90" fmla="*/ 20 w 216"/>
                <a:gd name="T91" fmla="*/ 202 h 336"/>
                <a:gd name="T92" fmla="*/ 18 w 216"/>
                <a:gd name="T93" fmla="*/ 192 h 336"/>
                <a:gd name="T94" fmla="*/ 10 w 216"/>
                <a:gd name="T95" fmla="*/ 182 h 336"/>
                <a:gd name="T96" fmla="*/ 6 w 216"/>
                <a:gd name="T97" fmla="*/ 174 h 336"/>
                <a:gd name="T98" fmla="*/ 6 w 216"/>
                <a:gd name="T99" fmla="*/ 164 h 336"/>
                <a:gd name="T100" fmla="*/ 6 w 216"/>
                <a:gd name="T101" fmla="*/ 158 h 336"/>
                <a:gd name="T102" fmla="*/ 4 w 216"/>
                <a:gd name="T103" fmla="*/ 148 h 336"/>
                <a:gd name="T104" fmla="*/ 28 w 216"/>
                <a:gd name="T105" fmla="*/ 134 h 336"/>
                <a:gd name="T106" fmla="*/ 86 w 216"/>
                <a:gd name="T107" fmla="*/ 94 h 3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6"/>
                <a:gd name="T163" fmla="*/ 0 h 336"/>
                <a:gd name="T164" fmla="*/ 216 w 216"/>
                <a:gd name="T165" fmla="*/ 336 h 3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6" h="336">
                  <a:moveTo>
                    <a:pt x="206" y="0"/>
                  </a:moveTo>
                  <a:lnTo>
                    <a:pt x="204" y="196"/>
                  </a:lnTo>
                  <a:lnTo>
                    <a:pt x="198" y="198"/>
                  </a:lnTo>
                  <a:lnTo>
                    <a:pt x="196" y="202"/>
                  </a:lnTo>
                  <a:lnTo>
                    <a:pt x="194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0" y="208"/>
                  </a:lnTo>
                  <a:lnTo>
                    <a:pt x="188" y="210"/>
                  </a:lnTo>
                  <a:lnTo>
                    <a:pt x="188" y="212"/>
                  </a:lnTo>
                  <a:lnTo>
                    <a:pt x="186" y="212"/>
                  </a:lnTo>
                  <a:lnTo>
                    <a:pt x="186" y="216"/>
                  </a:lnTo>
                  <a:lnTo>
                    <a:pt x="184" y="218"/>
                  </a:lnTo>
                  <a:lnTo>
                    <a:pt x="186" y="218"/>
                  </a:lnTo>
                  <a:lnTo>
                    <a:pt x="186" y="220"/>
                  </a:lnTo>
                  <a:lnTo>
                    <a:pt x="188" y="220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0" y="220"/>
                  </a:lnTo>
                  <a:lnTo>
                    <a:pt x="192" y="220"/>
                  </a:lnTo>
                  <a:lnTo>
                    <a:pt x="194" y="220"/>
                  </a:lnTo>
                  <a:lnTo>
                    <a:pt x="196" y="218"/>
                  </a:lnTo>
                  <a:lnTo>
                    <a:pt x="198" y="218"/>
                  </a:lnTo>
                  <a:lnTo>
                    <a:pt x="200" y="218"/>
                  </a:lnTo>
                  <a:lnTo>
                    <a:pt x="202" y="216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8" y="218"/>
                  </a:lnTo>
                  <a:lnTo>
                    <a:pt x="212" y="226"/>
                  </a:lnTo>
                  <a:lnTo>
                    <a:pt x="214" y="228"/>
                  </a:lnTo>
                  <a:lnTo>
                    <a:pt x="216" y="232"/>
                  </a:lnTo>
                  <a:lnTo>
                    <a:pt x="216" y="234"/>
                  </a:lnTo>
                  <a:lnTo>
                    <a:pt x="216" y="236"/>
                  </a:lnTo>
                  <a:lnTo>
                    <a:pt x="216" y="240"/>
                  </a:lnTo>
                  <a:lnTo>
                    <a:pt x="212" y="244"/>
                  </a:lnTo>
                  <a:lnTo>
                    <a:pt x="206" y="248"/>
                  </a:lnTo>
                  <a:lnTo>
                    <a:pt x="202" y="250"/>
                  </a:lnTo>
                  <a:lnTo>
                    <a:pt x="200" y="252"/>
                  </a:lnTo>
                  <a:lnTo>
                    <a:pt x="198" y="254"/>
                  </a:lnTo>
                  <a:lnTo>
                    <a:pt x="194" y="254"/>
                  </a:lnTo>
                  <a:lnTo>
                    <a:pt x="192" y="258"/>
                  </a:lnTo>
                  <a:lnTo>
                    <a:pt x="188" y="262"/>
                  </a:lnTo>
                  <a:lnTo>
                    <a:pt x="184" y="266"/>
                  </a:lnTo>
                  <a:lnTo>
                    <a:pt x="180" y="270"/>
                  </a:lnTo>
                  <a:lnTo>
                    <a:pt x="176" y="272"/>
                  </a:lnTo>
                  <a:lnTo>
                    <a:pt x="174" y="274"/>
                  </a:lnTo>
                  <a:lnTo>
                    <a:pt x="170" y="274"/>
                  </a:lnTo>
                  <a:lnTo>
                    <a:pt x="162" y="278"/>
                  </a:lnTo>
                  <a:lnTo>
                    <a:pt x="160" y="280"/>
                  </a:lnTo>
                  <a:lnTo>
                    <a:pt x="158" y="284"/>
                  </a:lnTo>
                  <a:lnTo>
                    <a:pt x="158" y="290"/>
                  </a:lnTo>
                  <a:lnTo>
                    <a:pt x="160" y="292"/>
                  </a:lnTo>
                  <a:lnTo>
                    <a:pt x="160" y="294"/>
                  </a:lnTo>
                  <a:lnTo>
                    <a:pt x="160" y="296"/>
                  </a:lnTo>
                  <a:lnTo>
                    <a:pt x="154" y="302"/>
                  </a:lnTo>
                  <a:lnTo>
                    <a:pt x="152" y="306"/>
                  </a:lnTo>
                  <a:lnTo>
                    <a:pt x="150" y="310"/>
                  </a:lnTo>
                  <a:lnTo>
                    <a:pt x="148" y="310"/>
                  </a:lnTo>
                  <a:lnTo>
                    <a:pt x="146" y="312"/>
                  </a:lnTo>
                  <a:lnTo>
                    <a:pt x="144" y="318"/>
                  </a:lnTo>
                  <a:lnTo>
                    <a:pt x="144" y="320"/>
                  </a:lnTo>
                  <a:lnTo>
                    <a:pt x="146" y="324"/>
                  </a:lnTo>
                  <a:lnTo>
                    <a:pt x="148" y="326"/>
                  </a:lnTo>
                  <a:lnTo>
                    <a:pt x="148" y="328"/>
                  </a:lnTo>
                  <a:lnTo>
                    <a:pt x="146" y="328"/>
                  </a:lnTo>
                  <a:lnTo>
                    <a:pt x="144" y="328"/>
                  </a:lnTo>
                  <a:lnTo>
                    <a:pt x="140" y="332"/>
                  </a:lnTo>
                  <a:lnTo>
                    <a:pt x="138" y="332"/>
                  </a:lnTo>
                  <a:lnTo>
                    <a:pt x="136" y="336"/>
                  </a:lnTo>
                  <a:lnTo>
                    <a:pt x="134" y="336"/>
                  </a:lnTo>
                  <a:lnTo>
                    <a:pt x="132" y="336"/>
                  </a:lnTo>
                  <a:lnTo>
                    <a:pt x="132" y="334"/>
                  </a:lnTo>
                  <a:lnTo>
                    <a:pt x="134" y="332"/>
                  </a:lnTo>
                  <a:lnTo>
                    <a:pt x="136" y="332"/>
                  </a:lnTo>
                  <a:lnTo>
                    <a:pt x="138" y="328"/>
                  </a:lnTo>
                  <a:lnTo>
                    <a:pt x="138" y="326"/>
                  </a:lnTo>
                  <a:lnTo>
                    <a:pt x="136" y="326"/>
                  </a:lnTo>
                  <a:lnTo>
                    <a:pt x="136" y="324"/>
                  </a:lnTo>
                  <a:lnTo>
                    <a:pt x="134" y="324"/>
                  </a:lnTo>
                  <a:lnTo>
                    <a:pt x="132" y="322"/>
                  </a:lnTo>
                  <a:lnTo>
                    <a:pt x="130" y="322"/>
                  </a:lnTo>
                  <a:lnTo>
                    <a:pt x="130" y="324"/>
                  </a:lnTo>
                  <a:lnTo>
                    <a:pt x="128" y="324"/>
                  </a:lnTo>
                  <a:lnTo>
                    <a:pt x="126" y="322"/>
                  </a:lnTo>
                  <a:lnTo>
                    <a:pt x="124" y="322"/>
                  </a:lnTo>
                  <a:lnTo>
                    <a:pt x="122" y="324"/>
                  </a:lnTo>
                  <a:lnTo>
                    <a:pt x="120" y="324"/>
                  </a:lnTo>
                  <a:lnTo>
                    <a:pt x="120" y="326"/>
                  </a:lnTo>
                  <a:lnTo>
                    <a:pt x="120" y="328"/>
                  </a:lnTo>
                  <a:lnTo>
                    <a:pt x="120" y="330"/>
                  </a:lnTo>
                  <a:lnTo>
                    <a:pt x="118" y="330"/>
                  </a:lnTo>
                  <a:lnTo>
                    <a:pt x="116" y="330"/>
                  </a:lnTo>
                  <a:lnTo>
                    <a:pt x="110" y="330"/>
                  </a:lnTo>
                  <a:lnTo>
                    <a:pt x="106" y="328"/>
                  </a:lnTo>
                  <a:lnTo>
                    <a:pt x="104" y="330"/>
                  </a:lnTo>
                  <a:lnTo>
                    <a:pt x="98" y="330"/>
                  </a:lnTo>
                  <a:lnTo>
                    <a:pt x="98" y="326"/>
                  </a:lnTo>
                  <a:lnTo>
                    <a:pt x="96" y="324"/>
                  </a:lnTo>
                  <a:lnTo>
                    <a:pt x="94" y="322"/>
                  </a:lnTo>
                  <a:lnTo>
                    <a:pt x="92" y="320"/>
                  </a:lnTo>
                  <a:lnTo>
                    <a:pt x="90" y="320"/>
                  </a:lnTo>
                  <a:lnTo>
                    <a:pt x="88" y="322"/>
                  </a:lnTo>
                  <a:lnTo>
                    <a:pt x="84" y="324"/>
                  </a:lnTo>
                  <a:lnTo>
                    <a:pt x="80" y="326"/>
                  </a:lnTo>
                  <a:lnTo>
                    <a:pt x="78" y="328"/>
                  </a:lnTo>
                  <a:lnTo>
                    <a:pt x="74" y="330"/>
                  </a:lnTo>
                  <a:lnTo>
                    <a:pt x="70" y="330"/>
                  </a:lnTo>
                  <a:lnTo>
                    <a:pt x="68" y="330"/>
                  </a:lnTo>
                  <a:lnTo>
                    <a:pt x="66" y="328"/>
                  </a:lnTo>
                  <a:lnTo>
                    <a:pt x="64" y="324"/>
                  </a:lnTo>
                  <a:lnTo>
                    <a:pt x="62" y="320"/>
                  </a:lnTo>
                  <a:lnTo>
                    <a:pt x="58" y="314"/>
                  </a:lnTo>
                  <a:lnTo>
                    <a:pt x="56" y="312"/>
                  </a:lnTo>
                  <a:lnTo>
                    <a:pt x="50" y="306"/>
                  </a:lnTo>
                  <a:lnTo>
                    <a:pt x="48" y="306"/>
                  </a:lnTo>
                  <a:lnTo>
                    <a:pt x="46" y="304"/>
                  </a:lnTo>
                  <a:lnTo>
                    <a:pt x="46" y="302"/>
                  </a:lnTo>
                  <a:lnTo>
                    <a:pt x="44" y="298"/>
                  </a:lnTo>
                  <a:lnTo>
                    <a:pt x="46" y="290"/>
                  </a:lnTo>
                  <a:lnTo>
                    <a:pt x="44" y="286"/>
                  </a:lnTo>
                  <a:lnTo>
                    <a:pt x="44" y="284"/>
                  </a:lnTo>
                  <a:lnTo>
                    <a:pt x="38" y="282"/>
                  </a:lnTo>
                  <a:lnTo>
                    <a:pt x="36" y="278"/>
                  </a:lnTo>
                  <a:lnTo>
                    <a:pt x="36" y="276"/>
                  </a:lnTo>
                  <a:lnTo>
                    <a:pt x="38" y="274"/>
                  </a:lnTo>
                  <a:lnTo>
                    <a:pt x="38" y="272"/>
                  </a:lnTo>
                  <a:lnTo>
                    <a:pt x="36" y="272"/>
                  </a:lnTo>
                  <a:lnTo>
                    <a:pt x="36" y="270"/>
                  </a:lnTo>
                  <a:lnTo>
                    <a:pt x="34" y="268"/>
                  </a:lnTo>
                  <a:lnTo>
                    <a:pt x="36" y="264"/>
                  </a:lnTo>
                  <a:lnTo>
                    <a:pt x="34" y="262"/>
                  </a:lnTo>
                  <a:lnTo>
                    <a:pt x="32" y="260"/>
                  </a:lnTo>
                  <a:lnTo>
                    <a:pt x="32" y="258"/>
                  </a:lnTo>
                  <a:lnTo>
                    <a:pt x="34" y="256"/>
                  </a:lnTo>
                  <a:lnTo>
                    <a:pt x="32" y="254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6" y="234"/>
                  </a:lnTo>
                  <a:lnTo>
                    <a:pt x="34" y="232"/>
                  </a:lnTo>
                  <a:lnTo>
                    <a:pt x="36" y="230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2"/>
                  </a:lnTo>
                  <a:lnTo>
                    <a:pt x="36" y="218"/>
                  </a:lnTo>
                  <a:lnTo>
                    <a:pt x="34" y="214"/>
                  </a:lnTo>
                  <a:lnTo>
                    <a:pt x="32" y="212"/>
                  </a:lnTo>
                  <a:lnTo>
                    <a:pt x="30" y="212"/>
                  </a:lnTo>
                  <a:lnTo>
                    <a:pt x="28" y="210"/>
                  </a:lnTo>
                  <a:lnTo>
                    <a:pt x="26" y="210"/>
                  </a:lnTo>
                  <a:lnTo>
                    <a:pt x="24" y="208"/>
                  </a:lnTo>
                  <a:lnTo>
                    <a:pt x="22" y="206"/>
                  </a:lnTo>
                  <a:lnTo>
                    <a:pt x="20" y="204"/>
                  </a:lnTo>
                  <a:lnTo>
                    <a:pt x="20" y="202"/>
                  </a:lnTo>
                  <a:lnTo>
                    <a:pt x="18" y="200"/>
                  </a:lnTo>
                  <a:lnTo>
                    <a:pt x="20" y="198"/>
                  </a:lnTo>
                  <a:lnTo>
                    <a:pt x="18" y="196"/>
                  </a:lnTo>
                  <a:lnTo>
                    <a:pt x="18" y="192"/>
                  </a:lnTo>
                  <a:lnTo>
                    <a:pt x="14" y="192"/>
                  </a:lnTo>
                  <a:lnTo>
                    <a:pt x="14" y="190"/>
                  </a:lnTo>
                  <a:lnTo>
                    <a:pt x="12" y="186"/>
                  </a:lnTo>
                  <a:lnTo>
                    <a:pt x="10" y="182"/>
                  </a:lnTo>
                  <a:lnTo>
                    <a:pt x="8" y="180"/>
                  </a:lnTo>
                  <a:lnTo>
                    <a:pt x="8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4" y="166"/>
                  </a:lnTo>
                  <a:lnTo>
                    <a:pt x="6" y="164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8" y="160"/>
                  </a:lnTo>
                  <a:lnTo>
                    <a:pt x="6" y="158"/>
                  </a:lnTo>
                  <a:lnTo>
                    <a:pt x="6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4" y="140"/>
                  </a:lnTo>
                  <a:lnTo>
                    <a:pt x="2" y="138"/>
                  </a:lnTo>
                  <a:lnTo>
                    <a:pt x="0" y="136"/>
                  </a:lnTo>
                  <a:lnTo>
                    <a:pt x="28" y="134"/>
                  </a:lnTo>
                  <a:lnTo>
                    <a:pt x="28" y="104"/>
                  </a:lnTo>
                  <a:lnTo>
                    <a:pt x="56" y="102"/>
                  </a:lnTo>
                  <a:lnTo>
                    <a:pt x="56" y="94"/>
                  </a:lnTo>
                  <a:lnTo>
                    <a:pt x="86" y="94"/>
                  </a:lnTo>
                  <a:lnTo>
                    <a:pt x="86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463" y="3715"/>
              <a:ext cx="34" cy="18"/>
            </a:xfrm>
            <a:custGeom>
              <a:avLst/>
              <a:gdLst>
                <a:gd name="T0" fmla="*/ 26 w 34"/>
                <a:gd name="T1" fmla="*/ 12 h 18"/>
                <a:gd name="T2" fmla="*/ 22 w 34"/>
                <a:gd name="T3" fmla="*/ 12 h 18"/>
                <a:gd name="T4" fmla="*/ 14 w 34"/>
                <a:gd name="T5" fmla="*/ 8 h 18"/>
                <a:gd name="T6" fmla="*/ 8 w 34"/>
                <a:gd name="T7" fmla="*/ 4 h 18"/>
                <a:gd name="T8" fmla="*/ 2 w 34"/>
                <a:gd name="T9" fmla="*/ 2 h 18"/>
                <a:gd name="T10" fmla="*/ 0 w 34"/>
                <a:gd name="T11" fmla="*/ 0 h 18"/>
                <a:gd name="T12" fmla="*/ 4 w 34"/>
                <a:gd name="T13" fmla="*/ 0 h 18"/>
                <a:gd name="T14" fmla="*/ 8 w 34"/>
                <a:gd name="T15" fmla="*/ 0 h 18"/>
                <a:gd name="T16" fmla="*/ 18 w 34"/>
                <a:gd name="T17" fmla="*/ 2 h 18"/>
                <a:gd name="T18" fmla="*/ 26 w 34"/>
                <a:gd name="T19" fmla="*/ 6 h 18"/>
                <a:gd name="T20" fmla="*/ 30 w 34"/>
                <a:gd name="T21" fmla="*/ 10 h 18"/>
                <a:gd name="T22" fmla="*/ 34 w 34"/>
                <a:gd name="T23" fmla="*/ 16 h 18"/>
                <a:gd name="T24" fmla="*/ 34 w 34"/>
                <a:gd name="T25" fmla="*/ 18 h 18"/>
                <a:gd name="T26" fmla="*/ 34 w 34"/>
                <a:gd name="T27" fmla="*/ 18 h 18"/>
                <a:gd name="T28" fmla="*/ 30 w 34"/>
                <a:gd name="T29" fmla="*/ 16 h 18"/>
                <a:gd name="T30" fmla="*/ 28 w 34"/>
                <a:gd name="T31" fmla="*/ 14 h 18"/>
                <a:gd name="T32" fmla="*/ 26 w 34"/>
                <a:gd name="T33" fmla="*/ 12 h 18"/>
                <a:gd name="T34" fmla="*/ 26 w 34"/>
                <a:gd name="T35" fmla="*/ 12 h 18"/>
                <a:gd name="T36" fmla="*/ 26 w 34"/>
                <a:gd name="T37" fmla="*/ 12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18"/>
                <a:gd name="T59" fmla="*/ 34 w 34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18">
                  <a:moveTo>
                    <a:pt x="26" y="12"/>
                  </a:moveTo>
                  <a:lnTo>
                    <a:pt x="22" y="12"/>
                  </a:lnTo>
                  <a:lnTo>
                    <a:pt x="14" y="8"/>
                  </a:lnTo>
                  <a:lnTo>
                    <a:pt x="8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03" y="3733"/>
              <a:ext cx="6" cy="6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0 w 6"/>
                <a:gd name="T5" fmla="*/ 2 h 6"/>
                <a:gd name="T6" fmla="*/ 2 w 6"/>
                <a:gd name="T7" fmla="*/ 0 h 6"/>
                <a:gd name="T8" fmla="*/ 4 w 6"/>
                <a:gd name="T9" fmla="*/ 0 h 6"/>
                <a:gd name="T10" fmla="*/ 4 w 6"/>
                <a:gd name="T11" fmla="*/ 0 h 6"/>
                <a:gd name="T12" fmla="*/ 6 w 6"/>
                <a:gd name="T13" fmla="*/ 2 h 6"/>
                <a:gd name="T14" fmla="*/ 6 w 6"/>
                <a:gd name="T15" fmla="*/ 2 h 6"/>
                <a:gd name="T16" fmla="*/ 4 w 6"/>
                <a:gd name="T17" fmla="*/ 4 h 6"/>
                <a:gd name="T18" fmla="*/ 2 w 6"/>
                <a:gd name="T19" fmla="*/ 6 h 6"/>
                <a:gd name="T20" fmla="*/ 2 w 6"/>
                <a:gd name="T21" fmla="*/ 6 h 6"/>
                <a:gd name="T22" fmla="*/ 2 w 6"/>
                <a:gd name="T23" fmla="*/ 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727" y="3755"/>
              <a:ext cx="8" cy="6"/>
            </a:xfrm>
            <a:custGeom>
              <a:avLst/>
              <a:gdLst>
                <a:gd name="T0" fmla="*/ 8 w 8"/>
                <a:gd name="T1" fmla="*/ 4 h 6"/>
                <a:gd name="T2" fmla="*/ 6 w 8"/>
                <a:gd name="T3" fmla="*/ 6 h 6"/>
                <a:gd name="T4" fmla="*/ 2 w 8"/>
                <a:gd name="T5" fmla="*/ 6 h 6"/>
                <a:gd name="T6" fmla="*/ 0 w 8"/>
                <a:gd name="T7" fmla="*/ 4 h 6"/>
                <a:gd name="T8" fmla="*/ 2 w 8"/>
                <a:gd name="T9" fmla="*/ 2 h 6"/>
                <a:gd name="T10" fmla="*/ 4 w 8"/>
                <a:gd name="T11" fmla="*/ 0 h 6"/>
                <a:gd name="T12" fmla="*/ 6 w 8"/>
                <a:gd name="T13" fmla="*/ 0 h 6"/>
                <a:gd name="T14" fmla="*/ 8 w 8"/>
                <a:gd name="T15" fmla="*/ 0 h 6"/>
                <a:gd name="T16" fmla="*/ 8 w 8"/>
                <a:gd name="T17" fmla="*/ 2 h 6"/>
                <a:gd name="T18" fmla="*/ 8 w 8"/>
                <a:gd name="T19" fmla="*/ 4 h 6"/>
                <a:gd name="T20" fmla="*/ 8 w 8"/>
                <a:gd name="T21" fmla="*/ 4 h 6"/>
                <a:gd name="T22" fmla="*/ 8 w 8"/>
                <a:gd name="T23" fmla="*/ 4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8" y="4"/>
                  </a:moveTo>
                  <a:lnTo>
                    <a:pt x="6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631" y="3773"/>
              <a:ext cx="14" cy="10"/>
            </a:xfrm>
            <a:custGeom>
              <a:avLst/>
              <a:gdLst>
                <a:gd name="T0" fmla="*/ 10 w 14"/>
                <a:gd name="T1" fmla="*/ 10 h 10"/>
                <a:gd name="T2" fmla="*/ 8 w 14"/>
                <a:gd name="T3" fmla="*/ 8 h 10"/>
                <a:gd name="T4" fmla="*/ 6 w 14"/>
                <a:gd name="T5" fmla="*/ 6 h 10"/>
                <a:gd name="T6" fmla="*/ 4 w 14"/>
                <a:gd name="T7" fmla="*/ 4 h 10"/>
                <a:gd name="T8" fmla="*/ 4 w 14"/>
                <a:gd name="T9" fmla="*/ 4 h 10"/>
                <a:gd name="T10" fmla="*/ 0 w 14"/>
                <a:gd name="T11" fmla="*/ 2 h 10"/>
                <a:gd name="T12" fmla="*/ 0 w 14"/>
                <a:gd name="T13" fmla="*/ 0 h 10"/>
                <a:gd name="T14" fmla="*/ 2 w 14"/>
                <a:gd name="T15" fmla="*/ 0 h 10"/>
                <a:gd name="T16" fmla="*/ 4 w 14"/>
                <a:gd name="T17" fmla="*/ 0 h 10"/>
                <a:gd name="T18" fmla="*/ 6 w 14"/>
                <a:gd name="T19" fmla="*/ 0 h 10"/>
                <a:gd name="T20" fmla="*/ 10 w 14"/>
                <a:gd name="T21" fmla="*/ 2 h 10"/>
                <a:gd name="T22" fmla="*/ 12 w 14"/>
                <a:gd name="T23" fmla="*/ 6 h 10"/>
                <a:gd name="T24" fmla="*/ 14 w 14"/>
                <a:gd name="T25" fmla="*/ 10 h 10"/>
                <a:gd name="T26" fmla="*/ 12 w 14"/>
                <a:gd name="T27" fmla="*/ 10 h 10"/>
                <a:gd name="T28" fmla="*/ 10 w 14"/>
                <a:gd name="T29" fmla="*/ 10 h 10"/>
                <a:gd name="T30" fmla="*/ 10 w 14"/>
                <a:gd name="T31" fmla="*/ 10 h 10"/>
                <a:gd name="T32" fmla="*/ 10 w 14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0"/>
                <a:gd name="T53" fmla="*/ 14 w 1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0">
                  <a:moveTo>
                    <a:pt x="10" y="10"/>
                  </a:moveTo>
                  <a:lnTo>
                    <a:pt x="8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531" y="3809"/>
              <a:ext cx="140" cy="26"/>
            </a:xfrm>
            <a:custGeom>
              <a:avLst/>
              <a:gdLst>
                <a:gd name="T0" fmla="*/ 60 w 140"/>
                <a:gd name="T1" fmla="*/ 10 h 26"/>
                <a:gd name="T2" fmla="*/ 64 w 140"/>
                <a:gd name="T3" fmla="*/ 12 h 26"/>
                <a:gd name="T4" fmla="*/ 70 w 140"/>
                <a:gd name="T5" fmla="*/ 12 h 26"/>
                <a:gd name="T6" fmla="*/ 74 w 140"/>
                <a:gd name="T7" fmla="*/ 14 h 26"/>
                <a:gd name="T8" fmla="*/ 78 w 140"/>
                <a:gd name="T9" fmla="*/ 14 h 26"/>
                <a:gd name="T10" fmla="*/ 84 w 140"/>
                <a:gd name="T11" fmla="*/ 16 h 26"/>
                <a:gd name="T12" fmla="*/ 106 w 140"/>
                <a:gd name="T13" fmla="*/ 20 h 26"/>
                <a:gd name="T14" fmla="*/ 114 w 140"/>
                <a:gd name="T15" fmla="*/ 20 h 26"/>
                <a:gd name="T16" fmla="*/ 128 w 140"/>
                <a:gd name="T17" fmla="*/ 20 h 26"/>
                <a:gd name="T18" fmla="*/ 134 w 140"/>
                <a:gd name="T19" fmla="*/ 20 h 26"/>
                <a:gd name="T20" fmla="*/ 136 w 140"/>
                <a:gd name="T21" fmla="*/ 18 h 26"/>
                <a:gd name="T22" fmla="*/ 140 w 140"/>
                <a:gd name="T23" fmla="*/ 18 h 26"/>
                <a:gd name="T24" fmla="*/ 140 w 140"/>
                <a:gd name="T25" fmla="*/ 18 h 26"/>
                <a:gd name="T26" fmla="*/ 140 w 140"/>
                <a:gd name="T27" fmla="*/ 22 h 26"/>
                <a:gd name="T28" fmla="*/ 138 w 140"/>
                <a:gd name="T29" fmla="*/ 24 h 26"/>
                <a:gd name="T30" fmla="*/ 138 w 140"/>
                <a:gd name="T31" fmla="*/ 24 h 26"/>
                <a:gd name="T32" fmla="*/ 134 w 140"/>
                <a:gd name="T33" fmla="*/ 26 h 26"/>
                <a:gd name="T34" fmla="*/ 132 w 140"/>
                <a:gd name="T35" fmla="*/ 26 h 26"/>
                <a:gd name="T36" fmla="*/ 104 w 140"/>
                <a:gd name="T37" fmla="*/ 24 h 26"/>
                <a:gd name="T38" fmla="*/ 84 w 140"/>
                <a:gd name="T39" fmla="*/ 20 h 26"/>
                <a:gd name="T40" fmla="*/ 76 w 140"/>
                <a:gd name="T41" fmla="*/ 20 h 26"/>
                <a:gd name="T42" fmla="*/ 62 w 140"/>
                <a:gd name="T43" fmla="*/ 16 h 26"/>
                <a:gd name="T44" fmla="*/ 44 w 140"/>
                <a:gd name="T45" fmla="*/ 10 h 26"/>
                <a:gd name="T46" fmla="*/ 32 w 140"/>
                <a:gd name="T47" fmla="*/ 6 h 26"/>
                <a:gd name="T48" fmla="*/ 26 w 140"/>
                <a:gd name="T49" fmla="*/ 6 h 26"/>
                <a:gd name="T50" fmla="*/ 22 w 140"/>
                <a:gd name="T51" fmla="*/ 8 h 26"/>
                <a:gd name="T52" fmla="*/ 18 w 140"/>
                <a:gd name="T53" fmla="*/ 10 h 26"/>
                <a:gd name="T54" fmla="*/ 8 w 140"/>
                <a:gd name="T55" fmla="*/ 10 h 26"/>
                <a:gd name="T56" fmla="*/ 6 w 140"/>
                <a:gd name="T57" fmla="*/ 10 h 26"/>
                <a:gd name="T58" fmla="*/ 0 w 140"/>
                <a:gd name="T59" fmla="*/ 6 h 26"/>
                <a:gd name="T60" fmla="*/ 0 w 140"/>
                <a:gd name="T61" fmla="*/ 4 h 26"/>
                <a:gd name="T62" fmla="*/ 0 w 140"/>
                <a:gd name="T63" fmla="*/ 4 h 26"/>
                <a:gd name="T64" fmla="*/ 6 w 140"/>
                <a:gd name="T65" fmla="*/ 4 h 26"/>
                <a:gd name="T66" fmla="*/ 18 w 140"/>
                <a:gd name="T67" fmla="*/ 4 h 26"/>
                <a:gd name="T68" fmla="*/ 32 w 140"/>
                <a:gd name="T69" fmla="*/ 0 h 26"/>
                <a:gd name="T70" fmla="*/ 40 w 140"/>
                <a:gd name="T71" fmla="*/ 4 h 26"/>
                <a:gd name="T72" fmla="*/ 46 w 140"/>
                <a:gd name="T73" fmla="*/ 6 h 26"/>
                <a:gd name="T74" fmla="*/ 52 w 140"/>
                <a:gd name="T75" fmla="*/ 6 h 26"/>
                <a:gd name="T76" fmla="*/ 60 w 140"/>
                <a:gd name="T77" fmla="*/ 10 h 26"/>
                <a:gd name="T78" fmla="*/ 60 w 140"/>
                <a:gd name="T79" fmla="*/ 10 h 26"/>
                <a:gd name="T80" fmla="*/ 60 w 140"/>
                <a:gd name="T81" fmla="*/ 10 h 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26"/>
                <a:gd name="T125" fmla="*/ 140 w 140"/>
                <a:gd name="T126" fmla="*/ 26 h 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26">
                  <a:moveTo>
                    <a:pt x="60" y="10"/>
                  </a:moveTo>
                  <a:lnTo>
                    <a:pt x="64" y="12"/>
                  </a:lnTo>
                  <a:lnTo>
                    <a:pt x="70" y="12"/>
                  </a:lnTo>
                  <a:lnTo>
                    <a:pt x="74" y="14"/>
                  </a:lnTo>
                  <a:lnTo>
                    <a:pt x="78" y="14"/>
                  </a:lnTo>
                  <a:lnTo>
                    <a:pt x="84" y="16"/>
                  </a:lnTo>
                  <a:lnTo>
                    <a:pt x="106" y="20"/>
                  </a:lnTo>
                  <a:lnTo>
                    <a:pt x="114" y="20"/>
                  </a:lnTo>
                  <a:lnTo>
                    <a:pt x="128" y="20"/>
                  </a:lnTo>
                  <a:lnTo>
                    <a:pt x="134" y="20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0" y="22"/>
                  </a:lnTo>
                  <a:lnTo>
                    <a:pt x="138" y="24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04" y="24"/>
                  </a:lnTo>
                  <a:lnTo>
                    <a:pt x="84" y="20"/>
                  </a:lnTo>
                  <a:lnTo>
                    <a:pt x="76" y="20"/>
                  </a:lnTo>
                  <a:lnTo>
                    <a:pt x="62" y="16"/>
                  </a:lnTo>
                  <a:lnTo>
                    <a:pt x="44" y="10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18" y="4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0" y="1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302" y="3809"/>
              <a:ext cx="58" cy="46"/>
            </a:xfrm>
            <a:custGeom>
              <a:avLst/>
              <a:gdLst>
                <a:gd name="T0" fmla="*/ 38 w 58"/>
                <a:gd name="T1" fmla="*/ 22 h 46"/>
                <a:gd name="T2" fmla="*/ 36 w 58"/>
                <a:gd name="T3" fmla="*/ 20 h 46"/>
                <a:gd name="T4" fmla="*/ 34 w 58"/>
                <a:gd name="T5" fmla="*/ 20 h 46"/>
                <a:gd name="T6" fmla="*/ 32 w 58"/>
                <a:gd name="T7" fmla="*/ 20 h 46"/>
                <a:gd name="T8" fmla="*/ 30 w 58"/>
                <a:gd name="T9" fmla="*/ 22 h 46"/>
                <a:gd name="T10" fmla="*/ 28 w 58"/>
                <a:gd name="T11" fmla="*/ 22 h 46"/>
                <a:gd name="T12" fmla="*/ 14 w 58"/>
                <a:gd name="T13" fmla="*/ 18 h 46"/>
                <a:gd name="T14" fmla="*/ 6 w 58"/>
                <a:gd name="T15" fmla="*/ 18 h 46"/>
                <a:gd name="T16" fmla="*/ 0 w 58"/>
                <a:gd name="T17" fmla="*/ 16 h 46"/>
                <a:gd name="T18" fmla="*/ 0 w 58"/>
                <a:gd name="T19" fmla="*/ 14 h 46"/>
                <a:gd name="T20" fmla="*/ 0 w 58"/>
                <a:gd name="T21" fmla="*/ 14 h 46"/>
                <a:gd name="T22" fmla="*/ 4 w 58"/>
                <a:gd name="T23" fmla="*/ 12 h 46"/>
                <a:gd name="T24" fmla="*/ 8 w 58"/>
                <a:gd name="T25" fmla="*/ 12 h 46"/>
                <a:gd name="T26" fmla="*/ 12 w 58"/>
                <a:gd name="T27" fmla="*/ 14 h 46"/>
                <a:gd name="T28" fmla="*/ 22 w 58"/>
                <a:gd name="T29" fmla="*/ 14 h 46"/>
                <a:gd name="T30" fmla="*/ 30 w 58"/>
                <a:gd name="T31" fmla="*/ 16 h 46"/>
                <a:gd name="T32" fmla="*/ 36 w 58"/>
                <a:gd name="T33" fmla="*/ 14 h 46"/>
                <a:gd name="T34" fmla="*/ 40 w 58"/>
                <a:gd name="T35" fmla="*/ 12 h 46"/>
                <a:gd name="T36" fmla="*/ 42 w 58"/>
                <a:gd name="T37" fmla="*/ 14 h 46"/>
                <a:gd name="T38" fmla="*/ 46 w 58"/>
                <a:gd name="T39" fmla="*/ 14 h 46"/>
                <a:gd name="T40" fmla="*/ 48 w 58"/>
                <a:gd name="T41" fmla="*/ 14 h 46"/>
                <a:gd name="T42" fmla="*/ 50 w 58"/>
                <a:gd name="T43" fmla="*/ 14 h 46"/>
                <a:gd name="T44" fmla="*/ 50 w 58"/>
                <a:gd name="T45" fmla="*/ 6 h 46"/>
                <a:gd name="T46" fmla="*/ 52 w 58"/>
                <a:gd name="T47" fmla="*/ 6 h 46"/>
                <a:gd name="T48" fmla="*/ 54 w 58"/>
                <a:gd name="T49" fmla="*/ 2 h 46"/>
                <a:gd name="T50" fmla="*/ 56 w 58"/>
                <a:gd name="T51" fmla="*/ 0 h 46"/>
                <a:gd name="T52" fmla="*/ 58 w 58"/>
                <a:gd name="T53" fmla="*/ 2 h 46"/>
                <a:gd name="T54" fmla="*/ 56 w 58"/>
                <a:gd name="T55" fmla="*/ 4 h 46"/>
                <a:gd name="T56" fmla="*/ 54 w 58"/>
                <a:gd name="T57" fmla="*/ 12 h 46"/>
                <a:gd name="T58" fmla="*/ 52 w 58"/>
                <a:gd name="T59" fmla="*/ 16 h 46"/>
                <a:gd name="T60" fmla="*/ 50 w 58"/>
                <a:gd name="T61" fmla="*/ 20 h 46"/>
                <a:gd name="T62" fmla="*/ 44 w 58"/>
                <a:gd name="T63" fmla="*/ 32 h 46"/>
                <a:gd name="T64" fmla="*/ 38 w 58"/>
                <a:gd name="T65" fmla="*/ 38 h 46"/>
                <a:gd name="T66" fmla="*/ 36 w 58"/>
                <a:gd name="T67" fmla="*/ 44 h 46"/>
                <a:gd name="T68" fmla="*/ 34 w 58"/>
                <a:gd name="T69" fmla="*/ 46 h 46"/>
                <a:gd name="T70" fmla="*/ 32 w 58"/>
                <a:gd name="T71" fmla="*/ 46 h 46"/>
                <a:gd name="T72" fmla="*/ 30 w 58"/>
                <a:gd name="T73" fmla="*/ 46 h 46"/>
                <a:gd name="T74" fmla="*/ 32 w 58"/>
                <a:gd name="T75" fmla="*/ 42 h 46"/>
                <a:gd name="T76" fmla="*/ 34 w 58"/>
                <a:gd name="T77" fmla="*/ 38 h 46"/>
                <a:gd name="T78" fmla="*/ 38 w 58"/>
                <a:gd name="T79" fmla="*/ 30 h 46"/>
                <a:gd name="T80" fmla="*/ 36 w 58"/>
                <a:gd name="T81" fmla="*/ 30 h 46"/>
                <a:gd name="T82" fmla="*/ 34 w 58"/>
                <a:gd name="T83" fmla="*/ 30 h 46"/>
                <a:gd name="T84" fmla="*/ 30 w 58"/>
                <a:gd name="T85" fmla="*/ 30 h 46"/>
                <a:gd name="T86" fmla="*/ 26 w 58"/>
                <a:gd name="T87" fmla="*/ 30 h 46"/>
                <a:gd name="T88" fmla="*/ 28 w 58"/>
                <a:gd name="T89" fmla="*/ 26 h 46"/>
                <a:gd name="T90" fmla="*/ 28 w 58"/>
                <a:gd name="T91" fmla="*/ 24 h 46"/>
                <a:gd name="T92" fmla="*/ 32 w 58"/>
                <a:gd name="T93" fmla="*/ 24 h 46"/>
                <a:gd name="T94" fmla="*/ 36 w 58"/>
                <a:gd name="T95" fmla="*/ 24 h 46"/>
                <a:gd name="T96" fmla="*/ 38 w 58"/>
                <a:gd name="T97" fmla="*/ 22 h 46"/>
                <a:gd name="T98" fmla="*/ 38 w 58"/>
                <a:gd name="T99" fmla="*/ 22 h 46"/>
                <a:gd name="T100" fmla="*/ 38 w 58"/>
                <a:gd name="T101" fmla="*/ 2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"/>
                <a:gd name="T154" fmla="*/ 0 h 46"/>
                <a:gd name="T155" fmla="*/ 58 w 58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" h="46">
                  <a:moveTo>
                    <a:pt x="38" y="22"/>
                  </a:move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22" y="14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2" y="42"/>
                  </a:lnTo>
                  <a:lnTo>
                    <a:pt x="34" y="3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8" y="2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455" y="3815"/>
              <a:ext cx="16" cy="10"/>
            </a:xfrm>
            <a:custGeom>
              <a:avLst/>
              <a:gdLst>
                <a:gd name="T0" fmla="*/ 4 w 16"/>
                <a:gd name="T1" fmla="*/ 4 h 10"/>
                <a:gd name="T2" fmla="*/ 4 w 16"/>
                <a:gd name="T3" fmla="*/ 2 h 10"/>
                <a:gd name="T4" fmla="*/ 4 w 16"/>
                <a:gd name="T5" fmla="*/ 2 h 10"/>
                <a:gd name="T6" fmla="*/ 4 w 16"/>
                <a:gd name="T7" fmla="*/ 0 h 10"/>
                <a:gd name="T8" fmla="*/ 6 w 16"/>
                <a:gd name="T9" fmla="*/ 0 h 10"/>
                <a:gd name="T10" fmla="*/ 14 w 16"/>
                <a:gd name="T11" fmla="*/ 0 h 10"/>
                <a:gd name="T12" fmla="*/ 16 w 16"/>
                <a:gd name="T13" fmla="*/ 2 h 10"/>
                <a:gd name="T14" fmla="*/ 16 w 16"/>
                <a:gd name="T15" fmla="*/ 2 h 10"/>
                <a:gd name="T16" fmla="*/ 16 w 16"/>
                <a:gd name="T17" fmla="*/ 4 h 10"/>
                <a:gd name="T18" fmla="*/ 16 w 16"/>
                <a:gd name="T19" fmla="*/ 6 h 10"/>
                <a:gd name="T20" fmla="*/ 12 w 16"/>
                <a:gd name="T21" fmla="*/ 8 h 10"/>
                <a:gd name="T22" fmla="*/ 10 w 16"/>
                <a:gd name="T23" fmla="*/ 8 h 10"/>
                <a:gd name="T24" fmla="*/ 6 w 16"/>
                <a:gd name="T25" fmla="*/ 10 h 10"/>
                <a:gd name="T26" fmla="*/ 2 w 16"/>
                <a:gd name="T27" fmla="*/ 10 h 10"/>
                <a:gd name="T28" fmla="*/ 0 w 16"/>
                <a:gd name="T29" fmla="*/ 10 h 10"/>
                <a:gd name="T30" fmla="*/ 0 w 16"/>
                <a:gd name="T31" fmla="*/ 10 h 10"/>
                <a:gd name="T32" fmla="*/ 0 w 16"/>
                <a:gd name="T33" fmla="*/ 8 h 10"/>
                <a:gd name="T34" fmla="*/ 2 w 16"/>
                <a:gd name="T35" fmla="*/ 6 h 10"/>
                <a:gd name="T36" fmla="*/ 4 w 16"/>
                <a:gd name="T37" fmla="*/ 4 h 10"/>
                <a:gd name="T38" fmla="*/ 4 w 16"/>
                <a:gd name="T39" fmla="*/ 4 h 10"/>
                <a:gd name="T40" fmla="*/ 4 w 16"/>
                <a:gd name="T41" fmla="*/ 4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0"/>
                <a:gd name="T65" fmla="*/ 16 w 16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0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404" y="3835"/>
              <a:ext cx="29" cy="8"/>
            </a:xfrm>
            <a:custGeom>
              <a:avLst/>
              <a:gdLst>
                <a:gd name="T0" fmla="*/ 19 w 29"/>
                <a:gd name="T1" fmla="*/ 6 h 8"/>
                <a:gd name="T2" fmla="*/ 13 w 29"/>
                <a:gd name="T3" fmla="*/ 8 h 8"/>
                <a:gd name="T4" fmla="*/ 7 w 29"/>
                <a:gd name="T5" fmla="*/ 8 h 8"/>
                <a:gd name="T6" fmla="*/ 5 w 29"/>
                <a:gd name="T7" fmla="*/ 8 h 8"/>
                <a:gd name="T8" fmla="*/ 2 w 29"/>
                <a:gd name="T9" fmla="*/ 8 h 8"/>
                <a:gd name="T10" fmla="*/ 0 w 29"/>
                <a:gd name="T11" fmla="*/ 6 h 8"/>
                <a:gd name="T12" fmla="*/ 0 w 29"/>
                <a:gd name="T13" fmla="*/ 4 h 8"/>
                <a:gd name="T14" fmla="*/ 0 w 29"/>
                <a:gd name="T15" fmla="*/ 2 h 8"/>
                <a:gd name="T16" fmla="*/ 2 w 29"/>
                <a:gd name="T17" fmla="*/ 2 h 8"/>
                <a:gd name="T18" fmla="*/ 3 w 29"/>
                <a:gd name="T19" fmla="*/ 2 h 8"/>
                <a:gd name="T20" fmla="*/ 5 w 29"/>
                <a:gd name="T21" fmla="*/ 4 h 8"/>
                <a:gd name="T22" fmla="*/ 9 w 29"/>
                <a:gd name="T23" fmla="*/ 4 h 8"/>
                <a:gd name="T24" fmla="*/ 19 w 29"/>
                <a:gd name="T25" fmla="*/ 2 h 8"/>
                <a:gd name="T26" fmla="*/ 23 w 29"/>
                <a:gd name="T27" fmla="*/ 0 h 8"/>
                <a:gd name="T28" fmla="*/ 27 w 29"/>
                <a:gd name="T29" fmla="*/ 0 h 8"/>
                <a:gd name="T30" fmla="*/ 29 w 29"/>
                <a:gd name="T31" fmla="*/ 0 h 8"/>
                <a:gd name="T32" fmla="*/ 29 w 29"/>
                <a:gd name="T33" fmla="*/ 2 h 8"/>
                <a:gd name="T34" fmla="*/ 29 w 29"/>
                <a:gd name="T35" fmla="*/ 2 h 8"/>
                <a:gd name="T36" fmla="*/ 19 w 29"/>
                <a:gd name="T37" fmla="*/ 6 h 8"/>
                <a:gd name="T38" fmla="*/ 19 w 29"/>
                <a:gd name="T39" fmla="*/ 6 h 8"/>
                <a:gd name="T40" fmla="*/ 19 w 29"/>
                <a:gd name="T41" fmla="*/ 6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8"/>
                <a:gd name="T65" fmla="*/ 29 w 2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8">
                  <a:moveTo>
                    <a:pt x="19" y="6"/>
                  </a:moveTo>
                  <a:lnTo>
                    <a:pt x="13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9" y="4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689" y="3835"/>
              <a:ext cx="62" cy="12"/>
            </a:xfrm>
            <a:custGeom>
              <a:avLst/>
              <a:gdLst>
                <a:gd name="T0" fmla="*/ 22 w 62"/>
                <a:gd name="T1" fmla="*/ 8 h 12"/>
                <a:gd name="T2" fmla="*/ 24 w 62"/>
                <a:gd name="T3" fmla="*/ 6 h 12"/>
                <a:gd name="T4" fmla="*/ 28 w 62"/>
                <a:gd name="T5" fmla="*/ 6 h 12"/>
                <a:gd name="T6" fmla="*/ 42 w 62"/>
                <a:gd name="T7" fmla="*/ 4 h 12"/>
                <a:gd name="T8" fmla="*/ 48 w 62"/>
                <a:gd name="T9" fmla="*/ 2 h 12"/>
                <a:gd name="T10" fmla="*/ 50 w 62"/>
                <a:gd name="T11" fmla="*/ 4 h 12"/>
                <a:gd name="T12" fmla="*/ 52 w 62"/>
                <a:gd name="T13" fmla="*/ 4 h 12"/>
                <a:gd name="T14" fmla="*/ 56 w 62"/>
                <a:gd name="T15" fmla="*/ 4 h 12"/>
                <a:gd name="T16" fmla="*/ 60 w 62"/>
                <a:gd name="T17" fmla="*/ 6 h 12"/>
                <a:gd name="T18" fmla="*/ 62 w 62"/>
                <a:gd name="T19" fmla="*/ 8 h 12"/>
                <a:gd name="T20" fmla="*/ 58 w 62"/>
                <a:gd name="T21" fmla="*/ 8 h 12"/>
                <a:gd name="T22" fmla="*/ 56 w 62"/>
                <a:gd name="T23" fmla="*/ 8 h 12"/>
                <a:gd name="T24" fmla="*/ 54 w 62"/>
                <a:gd name="T25" fmla="*/ 10 h 12"/>
                <a:gd name="T26" fmla="*/ 42 w 62"/>
                <a:gd name="T27" fmla="*/ 10 h 12"/>
                <a:gd name="T28" fmla="*/ 38 w 62"/>
                <a:gd name="T29" fmla="*/ 12 h 12"/>
                <a:gd name="T30" fmla="*/ 28 w 62"/>
                <a:gd name="T31" fmla="*/ 12 h 12"/>
                <a:gd name="T32" fmla="*/ 18 w 62"/>
                <a:gd name="T33" fmla="*/ 12 h 12"/>
                <a:gd name="T34" fmla="*/ 4 w 62"/>
                <a:gd name="T35" fmla="*/ 6 h 12"/>
                <a:gd name="T36" fmla="*/ 0 w 62"/>
                <a:gd name="T37" fmla="*/ 4 h 12"/>
                <a:gd name="T38" fmla="*/ 0 w 62"/>
                <a:gd name="T39" fmla="*/ 4 h 12"/>
                <a:gd name="T40" fmla="*/ 0 w 62"/>
                <a:gd name="T41" fmla="*/ 2 h 12"/>
                <a:gd name="T42" fmla="*/ 2 w 62"/>
                <a:gd name="T43" fmla="*/ 0 h 12"/>
                <a:gd name="T44" fmla="*/ 4 w 62"/>
                <a:gd name="T45" fmla="*/ 2 h 12"/>
                <a:gd name="T46" fmla="*/ 8 w 62"/>
                <a:gd name="T47" fmla="*/ 2 h 12"/>
                <a:gd name="T48" fmla="*/ 10 w 62"/>
                <a:gd name="T49" fmla="*/ 4 h 12"/>
                <a:gd name="T50" fmla="*/ 16 w 62"/>
                <a:gd name="T51" fmla="*/ 6 h 12"/>
                <a:gd name="T52" fmla="*/ 22 w 62"/>
                <a:gd name="T53" fmla="*/ 8 h 12"/>
                <a:gd name="T54" fmla="*/ 22 w 62"/>
                <a:gd name="T55" fmla="*/ 8 h 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12"/>
                <a:gd name="T86" fmla="*/ 62 w 62"/>
                <a:gd name="T87" fmla="*/ 12 h 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12">
                  <a:moveTo>
                    <a:pt x="22" y="8"/>
                  </a:moveTo>
                  <a:lnTo>
                    <a:pt x="24" y="6"/>
                  </a:lnTo>
                  <a:lnTo>
                    <a:pt x="28" y="6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42" y="10"/>
                  </a:lnTo>
                  <a:lnTo>
                    <a:pt x="38" y="12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2" y="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818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Potassium and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test K in the top 6” of soil is an indicator of corn yield responsiveness in the Midwest.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this hold true for the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Midsouth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corn is new to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Midsouth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little research has been conducted to establish critical values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7886" y="1066800"/>
            <a:ext cx="3672714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7890" y="3962400"/>
            <a:ext cx="367271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6045" y="1066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O/acre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1745" y="3962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O/acre</a:t>
            </a:r>
          </a:p>
        </p:txBody>
      </p:sp>
    </p:spTree>
    <p:extLst>
      <p:ext uri="{BB962C8B-B14F-4D97-AF65-F5344CB8AC3E}">
        <p14:creationId xmlns:p14="http://schemas.microsoft.com/office/powerpoint/2010/main" xmlns="" val="331982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 Response to K Fertilization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0076103"/>
              </p:ext>
            </p:extLst>
          </p:nvPr>
        </p:nvGraphicFramePr>
        <p:xfrm>
          <a:off x="152400" y="1371600"/>
          <a:ext cx="4329113" cy="4276725"/>
        </p:xfrm>
        <a:graphic>
          <a:graphicData uri="http://schemas.openxmlformats.org/presentationml/2006/ole">
            <p:oleObj spid="_x0000_s5230" name="SPW 12.0 Graph" r:id="rId3" imgW="3229043" imgH="32004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937118"/>
              </p:ext>
            </p:extLst>
          </p:nvPr>
        </p:nvGraphicFramePr>
        <p:xfrm>
          <a:off x="4648200" y="1371600"/>
          <a:ext cx="4327525" cy="4276725"/>
        </p:xfrm>
        <a:graphic>
          <a:graphicData uri="http://schemas.openxmlformats.org/presentationml/2006/ole">
            <p:oleObj spid="_x0000_s5231" name="SPW 12.0 Graph" r:id="rId4" imgW="3229043" imgH="3200400" progId="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73 bu/ac yield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27 bu/ac yield response</a:t>
            </a:r>
          </a:p>
        </p:txBody>
      </p:sp>
    </p:spTree>
    <p:extLst>
      <p:ext uri="{BB962C8B-B14F-4D97-AF65-F5344CB8AC3E}">
        <p14:creationId xmlns:p14="http://schemas.microsoft.com/office/powerpoint/2010/main" xmlns="" val="172469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 Response to K Fertilization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6393106"/>
              </p:ext>
            </p:extLst>
          </p:nvPr>
        </p:nvGraphicFramePr>
        <p:xfrm>
          <a:off x="152400" y="1447800"/>
          <a:ext cx="4286250" cy="4192588"/>
        </p:xfrm>
        <a:graphic>
          <a:graphicData uri="http://schemas.openxmlformats.org/presentationml/2006/ole">
            <p:oleObj spid="_x0000_s4204" name="SPW 12.0 Graph" r:id="rId3" imgW="4285753" imgH="4192608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4434089"/>
              </p:ext>
            </p:extLst>
          </p:nvPr>
        </p:nvGraphicFramePr>
        <p:xfrm>
          <a:off x="4706937" y="1447800"/>
          <a:ext cx="4284663" cy="4192588"/>
        </p:xfrm>
        <a:graphic>
          <a:graphicData uri="http://schemas.openxmlformats.org/presentationml/2006/ole">
            <p:oleObj spid="_x0000_s4205" name="SPW 12.0 Graph" r:id="rId4" imgW="4285392" imgH="4192608" progId="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</p:spTree>
    <p:extLst>
      <p:ext uri="{BB962C8B-B14F-4D97-AF65-F5344CB8AC3E}">
        <p14:creationId xmlns:p14="http://schemas.microsoft.com/office/powerpoint/2010/main" xmlns="" val="278824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Potassium and Soybean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Soil-test K in the top 4 or 6 inches of soil is an excellent predictor of soybean responsiveness to K fertilization.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Slaton et al. 2010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Mallarino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al., 2005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Clover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Mallarino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2009</a:t>
            </a:r>
          </a:p>
          <a:p>
            <a:pPr marL="457200" lvl="1" indent="0"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Content Placeholder 4" descr="K def soybea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343400" cy="4343400"/>
          </a:xfrm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2" descr="http://www.mafes.msstate.edu/graphics/mafes07_logo_hr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3988" y="6096000"/>
            <a:ext cx="1217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26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Soybean Actual Yield at Responsive sites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2400" y="6092825"/>
            <a:ext cx="1219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unpublished data (2012)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6900379"/>
              </p:ext>
            </p:extLst>
          </p:nvPr>
        </p:nvGraphicFramePr>
        <p:xfrm>
          <a:off x="685800" y="1295400"/>
          <a:ext cx="7760198" cy="4480560"/>
        </p:xfrm>
        <a:graphic>
          <a:graphicData uri="http://schemas.openxmlformats.org/presentationml/2006/ole">
            <p:oleObj spid="_x0000_s13347" name="SPW 12.0 Graph" r:id="rId4" imgW="4924628" imgH="2848065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43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10 bu/ac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44983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8 bu/ac response</a:t>
            </a:r>
          </a:p>
        </p:txBody>
      </p:sp>
    </p:spTree>
    <p:extLst>
      <p:ext uri="{BB962C8B-B14F-4D97-AF65-F5344CB8AC3E}">
        <p14:creationId xmlns:p14="http://schemas.microsoft.com/office/powerpoint/2010/main" xmlns="" val="237974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583</Words>
  <Application>Microsoft Office PowerPoint</Application>
  <PresentationFormat>On-screen Show (4:3)</PresentationFormat>
  <Paragraphs>89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SPW 12.0 Graph</vt:lpstr>
      <vt:lpstr>Current Status of Soil Test Calibration in Mississippi</vt:lpstr>
      <vt:lpstr>Updating Soil Test Correlations in MS</vt:lpstr>
      <vt:lpstr>Interpretation of Soil Test Results</vt:lpstr>
      <vt:lpstr>How do we get there ?</vt:lpstr>
      <vt:lpstr>Potassium and Corn</vt:lpstr>
      <vt:lpstr>Corn Response to K Fertilization</vt:lpstr>
      <vt:lpstr>Corn Response to K Fertilization</vt:lpstr>
      <vt:lpstr>Potassium and Soybean</vt:lpstr>
      <vt:lpstr>Soybean Actual Yield at Responsive sites</vt:lpstr>
      <vt:lpstr>Soybean Yield Response to K Fertilization</vt:lpstr>
      <vt:lpstr>Soybean Tissue Response to K Fertilization</vt:lpstr>
      <vt:lpstr>Mehlich 3 - Lancaster Correlation</vt:lpstr>
      <vt:lpstr>Mehlich 3 – Lancaster Correlation</vt:lpstr>
      <vt:lpstr>Zinc Deficiency Symptomology</vt:lpstr>
      <vt:lpstr>Methods of Zn Fertilization</vt:lpstr>
      <vt:lpstr>Corn Response to Zn Rate</vt:lpstr>
      <vt:lpstr>Corn Yield Response to Zn Fertilization</vt:lpstr>
      <vt:lpstr>Slide 18</vt:lpstr>
      <vt:lpstr>Zn Product Foliar Burn</vt:lpstr>
      <vt:lpstr>Zinc Product Foliar Burn @ 6d after application</vt:lpstr>
      <vt:lpstr>Zinc Foliar Burn - Tissue Concentration @ 2 WAA</vt:lpstr>
      <vt:lpstr>Zinc Foliar Burn Tissue Concentration @ 2 WAA</vt:lpstr>
      <vt:lpstr>Zn Foliar Burn Grain Yield</vt:lpstr>
      <vt:lpstr>Zinc Basics</vt:lpstr>
      <vt:lpstr>At the End of the Day</vt:lpstr>
    </vt:vector>
  </TitlesOfParts>
  <Company>Mississippi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Golden</dc:creator>
  <cp:lastModifiedBy>kmr</cp:lastModifiedBy>
  <cp:revision>33</cp:revision>
  <dcterms:created xsi:type="dcterms:W3CDTF">2013-02-04T19:27:16Z</dcterms:created>
  <dcterms:modified xsi:type="dcterms:W3CDTF">2013-08-12T13:24:19Z</dcterms:modified>
</cp:coreProperties>
</file>